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comments/comment5.xml" ContentType="application/vnd.openxmlformats-officedocument.presentationml.comments+xml"/>
  <Override PartName="/ppt/comments/comment6.xml" ContentType="application/vnd.openxmlformats-officedocument.presentationml.comment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s/comment3.xml" ContentType="application/vnd.openxmlformats-officedocument.presentationml.comments+xml"/>
  <Override PartName="/ppt/comments/comment4.xml" ContentType="application/vnd.openxmlformats-officedocument.presentationml.comment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56" r:id="rId2"/>
    <p:sldId id="257" r:id="rId3"/>
    <p:sldId id="293" r:id="rId4"/>
    <p:sldId id="263" r:id="rId5"/>
    <p:sldId id="295" r:id="rId6"/>
    <p:sldId id="305" r:id="rId7"/>
    <p:sldId id="292" r:id="rId8"/>
    <p:sldId id="298" r:id="rId9"/>
    <p:sldId id="289" r:id="rId10"/>
    <p:sldId id="300" r:id="rId11"/>
    <p:sldId id="301" r:id="rId12"/>
    <p:sldId id="302" r:id="rId13"/>
    <p:sldId id="304" r:id="rId14"/>
  </p:sldIdLst>
  <p:sldSz cx="9144000" cy="6858000" type="screen4x3"/>
  <p:notesSz cx="6888163" cy="10020300"/>
  <p:defaultTextStyle>
    <a:lvl1pPr marL="0" algn="l" rtl="0" latinLnBrk="1">
      <a:defRPr lang="ko-KR" sz="1800" kern="1200">
        <a:solidFill>
          <a:schemeClr val="tx1"/>
        </a:solidFill>
        <a:latin typeface="+mn-lt"/>
        <a:ea typeface="+mn-ea"/>
        <a:cs typeface="+mn-cs"/>
      </a:defRPr>
    </a:lvl1pPr>
    <a:lvl2pPr marL="457200" algn="l" rtl="0" latinLnBrk="1">
      <a:defRPr lang="ko-KR" sz="1800" kern="1200">
        <a:solidFill>
          <a:schemeClr val="tx1"/>
        </a:solidFill>
        <a:latin typeface="+mn-lt"/>
        <a:ea typeface="+mn-ea"/>
        <a:cs typeface="+mn-cs"/>
      </a:defRPr>
    </a:lvl2pPr>
    <a:lvl3pPr marL="914400" algn="l" rtl="0" latinLnBrk="1">
      <a:defRPr lang="ko-KR" sz="1800" kern="1200">
        <a:solidFill>
          <a:schemeClr val="tx1"/>
        </a:solidFill>
        <a:latin typeface="+mn-lt"/>
        <a:ea typeface="+mn-ea"/>
        <a:cs typeface="+mn-cs"/>
      </a:defRPr>
    </a:lvl3pPr>
    <a:lvl4pPr marL="1371600" algn="l" rtl="0" latinLnBrk="1">
      <a:defRPr lang="ko-KR" sz="1800" kern="1200">
        <a:solidFill>
          <a:schemeClr val="tx1"/>
        </a:solidFill>
        <a:latin typeface="+mn-lt"/>
        <a:ea typeface="+mn-ea"/>
        <a:cs typeface="+mn-cs"/>
      </a:defRPr>
    </a:lvl4pPr>
    <a:lvl5pPr marL="1828800" algn="l" rtl="0" latinLnBrk="1">
      <a:defRPr lang="ko-KR" sz="1800" kern="1200">
        <a:solidFill>
          <a:schemeClr val="tx1"/>
        </a:solidFill>
        <a:latin typeface="+mn-lt"/>
        <a:ea typeface="+mn-ea"/>
        <a:cs typeface="+mn-cs"/>
      </a:defRPr>
    </a:lvl5pPr>
    <a:lvl6pPr marL="2286000" algn="l" rtl="0" latinLnBrk="1">
      <a:defRPr lang="ko-KR" sz="1800" kern="1200">
        <a:solidFill>
          <a:schemeClr val="tx1"/>
        </a:solidFill>
        <a:latin typeface="+mn-lt"/>
        <a:ea typeface="+mn-ea"/>
        <a:cs typeface="+mn-cs"/>
      </a:defRPr>
    </a:lvl6pPr>
    <a:lvl7pPr marL="2743200" algn="l" rtl="0" latinLnBrk="1">
      <a:defRPr lang="ko-KR" sz="1800" kern="1200">
        <a:solidFill>
          <a:schemeClr val="tx1"/>
        </a:solidFill>
        <a:latin typeface="+mn-lt"/>
        <a:ea typeface="+mn-ea"/>
        <a:cs typeface="+mn-cs"/>
      </a:defRPr>
    </a:lvl7pPr>
    <a:lvl8pPr marL="3200400" algn="l" rtl="0" latinLnBrk="1">
      <a:defRPr lang="ko-KR" sz="1800" kern="1200">
        <a:solidFill>
          <a:schemeClr val="tx1"/>
        </a:solidFill>
        <a:latin typeface="+mn-lt"/>
        <a:ea typeface="+mn-ea"/>
        <a:cs typeface="+mn-cs"/>
      </a:defRPr>
    </a:lvl8pPr>
    <a:lvl9pPr marL="3657600" algn="l" rtl="0" latinLnBrk="1">
      <a:defRPr lang="ko-KR" sz="1800" kern="1200">
        <a:solidFill>
          <a:schemeClr val="tx1"/>
        </a:solidFill>
        <a:latin typeface="+mn-lt"/>
        <a:ea typeface="+mn-ea"/>
        <a:cs typeface="+mn-cs"/>
      </a:defRPr>
    </a:lvl9pPr>
    <a:extLst/>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만든 이" initials="오전"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615" autoAdjust="0"/>
    <p:restoredTop sz="86414" autoAdjust="0"/>
  </p:normalViewPr>
  <p:slideViewPr>
    <p:cSldViewPr>
      <p:cViewPr varScale="1">
        <p:scale>
          <a:sx n="67" d="100"/>
          <a:sy n="67" d="100"/>
        </p:scale>
        <p:origin x="-984" y="-96"/>
      </p:cViewPr>
      <p:guideLst>
        <p:guide orient="horz" pos="2160"/>
        <p:guide pos="2880"/>
      </p:guideLst>
    </p:cSldViewPr>
  </p:slideViewPr>
  <p:outlineViewPr>
    <p:cViewPr>
      <p:scale>
        <a:sx n="33" d="100"/>
        <a:sy n="33" d="100"/>
      </p:scale>
      <p:origin x="0" y="185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8-03-06T20:16:15.640" idx="1">
    <p:pos x="71" y="72"/>
    <p:text>
자연을 개발 이용하는 활동 중 농업, 수산업, 임업, 광업 등은 자연이 주는 여러 가지 자원을 채취, 재배, 양식하는 것이고 공업은 자연이 주는 이러한 일차적 산물을 가공 변경하여 우리의 삶에 필요한 물질들을 만들어내고 이들의 부가가치를 높이는 모든 활동이라 할 수 있다. 이러한 공업활동에는 환경개발과 개선, 제품 생산과 제작, 운송과 유통, 통신, 공정 개발, 관리 운용 등의 활동이 포함된다. 이러한 공업 대상물의 효율성, 경제성, 안전성, 편의성, 쾌적성을 높이기 위한 모든 활동을 다루는 학문을 공학이라 하고 공학에 종사하는 사람을 공학인(엔지니어)라 한다
따라서, 공학은 과학지식과 축적된 경험, 그리고 창의성을 통하여 인류가 문명생활을 영위하는데 필요한 모든 것들과 관련된 설계, 생산, 제작, 관리, 유통, 운용활동의 경제성, 안전성, 편의성, 효율성, 그리고 생활환경의 쾌적성을 개선하여 인간의 삶의 질을 높이는 모든 활동이라고 정의될 수 있다.
종교와 철학 그리고 인문학과 예술이 인간의 정신적 삶을 풍요하게 하고 사회과학은 인간사회의 제반제도와 사회발전을 도모하며, 과학이 자연의 원리와 우주 운행의 참 모습을 밝히는 학문이라면 공학은 인간의 물질적 삶과 삶의 안정성, 그리고 쾌적성 향상을 위한 학문이라 할 것이다. 질 높은 삶에 대한 인간의 욕구는 한이 없고 현상의 언제나 완전하지 않으므로 우리의 생활 주변에는 개선을 필요로 하는 문제가 상존한다. 이러한 삶의 질 개선 욕구 해결에 관련된 문제가 공학이 해결해야 할 공학적 문제이고 공학인이 해야 할 과제는 이러한 공학적 문제를 해결하는 것이다. 공학은 문제해결의 학문이다. (창의공학, p.3)
</p:text>
  </p:cm>
  <p:cm authorId="1" dt="2008-03-06T21:05:54.578" idx="4">
    <p:pos x="3049" y="2002"/>
    <p:text>아이가 타고 있는 자전거
목적 : 어린이집과 집을 오가는 교통수단
이용자 : 아직 신체가 미성숙한 아이
실용적 목적에 적합하게 설계된 세발 자전거
타면서 다리를 사용하게 하며 이는 아이의 다리 근육의 발달과 성장에 좋은 자극이 된다.
아이가 뛰어 노는 침대
목적 : 기본목적은 누워 잠을 자는 것이었지만 실제적으로 그 위에서 훌라후프를 하며 노는 것까지 포함된다.
공학자는 이러한 환경적 요건을 충족시킬 수 있는 침대를 설계, 해석, 제작해야 한다.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08-03-06T20:46:13.250" idx="3">
    <p:pos x="2632" y="2430"/>
    <p:text>태안 기름 유출 사고를 일으킨 유조선의 모습
기름 유출 사고로 기름을 온몸에 뒤집어쓰고 죽어가고 있는 겨울철새 뿔논병아리가 처참한 상황을 보여주고 있다.
과연 과학기술의 발전에 따라 어쩔수 없는 일이었을까?
</p:text>
  </p:cm>
  <p:cm authorId="1" dt="2008-03-06T22:38:21.640" idx="1">
    <p:pos x="3866" y="193"/>
    <p:text>
&lt;프랑스에서 유전자조작식품 반대운동을 위해 제작한 홍보 전단지&gt;
한국 생협 연합회 - "최근 프랑스에서는 소비자와 환경단체들이 나서서 GMO 옥수수의 상업적 재배를 금지시키는 법안을 통과시키는 성과를 이뤘고 영국에서도 GMO 사료를 먹인 동물이 대조군에 비해 일찍 사망했다는 연구 결과를 발표했다"
유전자조작 옥수수를 아프간에 구호품으로 조달하는 미국
- 지뢰매설지역을 아랑곳하지 않고 구호품을 떨어뜨려 일반인 희생자를 내고 있는 미국의 구호정책에 세계 NGO 단체들은 잘못된 구호정책을 지적하고 있다.
또한 현재 전세계적으로 식량은 모든 사람이 충분히 먹고 남을 정도의 양이 생산된다. 하지만 신자유주의적 경제체제에서는 지구의 한쪽에서 기아로 죽어가는 이들이 있더라도 남아도는 식량으로 소와 가축의 사료를 만들고 곡류를 바다에 버리는가하면 옥수수를 이용한 바이오에너지를 만들고 있다. 이 옥수수는 지구상의 기아인구를 먹여살릴수 있는 자원이지만 바이오에너지 개발의 명목으로 소비되고 있다. 한국의 현재의 밀 가격을 포함한 상당수의 식량의 폭등은 이러한 서구권 나라들의 정책에 기인한 것이다.
과연 이러한 현상을 바라보면서 땅속에는 감자가 열리고 땅위에는 토마토가 열리는 식물을 개발하는 것이 의미가 있는 것일까?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08-03-06T21:44:37.359" idx="5">
    <p:pos x="10" y="10"/>
    <p:text>알프레드 노벨 :
니트로글리세린을 안전한 폭약인 다이너마이트로 제조하는데 성공, 성공한 엔지니어의 대표적 인물
그는 자신의 폭탄이 전쟁과 살상을 위해 사용되는 것에 마음아파했던 것으로 알려진다. 그의 유언장은 그의 재산의 대부분을 기금으로 노벨상을 재정하게 된다.
성공한 공학자의 사회적 책임에 대해 생각할 부분
1. 폭탄의 발명은 인류를 위한 것일까? 아니면 인류의 폭력성을 더 발휘시키는 것일까?
2. 과학자나 공학자는 발견이나 만들어지는 것의 사용과는 전혀 무관한 과학활동 혹은 공학활동을 하는 것이 바람직한가?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08-03-06T21:59:08.453" idx="6">
    <p:pos x="10" y="10"/>
    <p:text>전통적 능력인 1 - 5 까지는 일반적으로 공학자가 가지는 기술적 능력이라면 6 - 12 까지는 현대에 있어 그 비중이 늘어난 영역이다.
팀으로서의 활동하는 것과 커뮤니케이션, 지속적인 평생교육등이 능력의 원활한 발휘를 위해 추가적으로 요구되는 능력이라고 할수 있다.
또한 공학적 대응책의 환경에 대한 영향을 이해하는 것은 이제는 정치인들이나 환경단체, 혹은 경제인이나 다른 사람들에게만 맡겨 둘 수 있는 부분이 아니다. 만들어진 것은 그 즉시 영향을 끼치게 된다. 즉, 만든다는 것 자체로서 책임이 존재하게 된다는 것이다. 
(마치 인간을 만든 하나님이 지금도 그 사후 AS를 끊이지 않고 있듯이 말이다. 그 인간에 대한 AS때문에 예수가 십자가에 달려 죽었다.)
이러한 측면에서 공학자의 사회와 세계, 환경, 시사에 대한 지속적인 관심은 필수적인 것이 되었다. 단지 기술서적만 뒤적이는 것이 아니라 시사서적과 인문서적까지도 필요한 것을 볼수 있는 능력이 요구되는 것이 현재의 공학도에게 요구되는 능력이다.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08-03-06T23:08:13.125" idx="1">
    <p:pos x="3000" y="963"/>
    <p:text>1. 팀웍 - 사진을 잘 찍는 사람은 사진을 찍는다. 육체적으로 튼튼한 사람은 피라미드의 하부를 담당한다. 
2. 의사소통 - 사진을 찍을 때 웃으라는 신호에 적절히 반응하는 것, 나는 허리가 안좋으니 사진을 찍겠다는 의사를 표현하는 것, 
3. 심적장애극복 - 남자가 부엌에 들어가는 것, 남자위에 여자가 올라타는 것, </p:text>
  </p:cm>
  <p:cm authorId="1" dt="2008-03-06T23:07:26.187" idx="2">
    <p:pos x="162" y="968"/>
    <p:text>남자와 여자가 원하는 차가 다르다.
차를 만들때, 남녀의 다양한 경험과 지식, 생각을 종합할 필요가 있다.
여기서 여자는 결혼한 여자를 의미한다. 여자는 결혼을 하고 아이를 가지면 철이 든다. 단, 남자는 결혼을 하거나 혼자 있거나 철이 없다.
</p:text>
  </p:cm>
  <p:cm authorId="1" dt="2008-03-06T23:09:20.890" idx="3">
    <p:pos x="183" y="2731"/>
    <p:text>심적장애극복 - 창의성을 억누르는 잘못된 가정에서 탈피해야 한다. 때로는 습관처럼 가지고 있는 많은 것들이 잘못된 가정속에서 우리에게 많은 제한을 주고 있다.
"그건 안 되는 거야"라고 생각하고 있는 것이 있다면 정말 안되는 것인지, 혹은 내가 그렇게 생각하고 있는 것인지 점검해야 한다.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08-03-06T23:33:33.031" idx="4">
    <p:pos x="44" y="860"/>
    <p:text>나랜드라 자다브는 인도의 불가촉천민 출신이다. 
인도의 카스트는 크게 4개의 계급으로 구분된다. 브라만, 크샤트리아, 바이샤, 수드라… 그리고 이 계급에 속하지 않은 또 하나의 집단이 있다. 그들은 Untouchables 라고도 불리며, 이 카스트제도에서 조차 버림받은 이들이다. 
인도인구 16%인 1억 6천 500만명의 이들은 땅에 더러운 침이 떨어지지 않게 하기 위해 오지항아리를 차고 다녀야했고, 더러운 발자국을 남지기 않기 위해 엉덩이에 빗자루를 달고 다녀야 했다. 
만약 … 자다브의 아버지 다무가 사회적으로 주어진 한계에 스스로 제한받으며 그냥 다른 사람들처럼 살았더라면 어떻게 되었을까? 자다브가 다른 불가촉천민들의 삶을 그대로 따랐다면 어떻게 되었을까? 
그는 인도의 주목받는 경제가 학자가 되지 못했을 것이다. 인도의 총리후보로 거명되지도 못했을 것이다. 이 모든 것은 다무와 자다브의 Mental Block 를 극복하고자 한 노력의 결과였다.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DB5B5-B25B-4D20-AAAE-1207F4ACA408}" type="doc">
      <dgm:prSet loTypeId="urn:microsoft.com/office/officeart/2005/8/layout/bProcess3" loCatId="process" qsTypeId="urn:microsoft.com/office/officeart/2005/8/quickstyle/3d3" qsCatId="3D" csTypeId="urn:microsoft.com/office/officeart/2005/8/colors/accent1_2" csCatId="accent1" phldr="1"/>
      <dgm:spPr/>
      <dgm:t>
        <a:bodyPr/>
        <a:lstStyle/>
        <a:p>
          <a:pPr latinLnBrk="1"/>
          <a:endParaRPr lang="ko-KR" altLang="en-US"/>
        </a:p>
      </dgm:t>
    </dgm:pt>
    <dgm:pt modelId="{6916A551-2B1C-47AD-AF3A-2106BE327E2E}">
      <dgm:prSet phldrT="[텍스트]" custT="1"/>
      <dgm:spPr/>
      <dgm:t>
        <a:bodyPr/>
        <a:lstStyle/>
        <a:p>
          <a:pPr latinLnBrk="1"/>
          <a:r>
            <a:rPr lang="ko-KR" altLang="en-US" sz="2000" dirty="0" smtClean="0">
              <a:solidFill>
                <a:srgbClr val="FFFF00"/>
              </a:solidFill>
              <a:effectLst>
                <a:reflection blurRad="6350" stA="50000" endA="300" endPos="50000" dist="29997" dir="5400000" sy="-100000" algn="bl" rotWithShape="0"/>
              </a:effectLst>
              <a:latin typeface="HY견고딕" pitchFamily="18" charset="-127"/>
              <a:ea typeface="HY견고딕" pitchFamily="18" charset="-127"/>
            </a:rPr>
            <a:t>문제정의</a:t>
          </a:r>
          <a:endParaRPr lang="ko-KR" altLang="en-US" sz="2000" dirty="0">
            <a:solidFill>
              <a:srgbClr val="FFFF00"/>
            </a:solidFill>
            <a:effectLst>
              <a:reflection blurRad="6350" stA="50000" endA="300" endPos="50000" dist="29997" dir="5400000" sy="-100000" algn="bl" rotWithShape="0"/>
            </a:effectLst>
            <a:latin typeface="HY견고딕" pitchFamily="18" charset="-127"/>
            <a:ea typeface="HY견고딕" pitchFamily="18" charset="-127"/>
          </a:endParaRPr>
        </a:p>
      </dgm:t>
    </dgm:pt>
    <dgm:pt modelId="{4BBE0500-72FC-4033-A2DD-A881A9C4620F}" type="parTrans" cxnId="{F5753324-0BC0-4425-AA80-255664220D67}">
      <dgm:prSet/>
      <dgm:spPr/>
      <dgm:t>
        <a:bodyPr/>
        <a:lstStyle/>
        <a:p>
          <a:pPr latinLnBrk="1"/>
          <a:endParaRPr lang="ko-KR" altLang="en-US"/>
        </a:p>
      </dgm:t>
    </dgm:pt>
    <dgm:pt modelId="{8D89401A-C4FB-427D-A3BC-9C05767CCC46}" type="sibTrans" cxnId="{F5753324-0BC0-4425-AA80-255664220D67}">
      <dgm:prSet/>
      <dgm:spPr/>
      <dgm:t>
        <a:bodyPr/>
        <a:lstStyle/>
        <a:p>
          <a:pPr latinLnBrk="1"/>
          <a:endParaRPr lang="ko-KR" altLang="en-US"/>
        </a:p>
      </dgm:t>
    </dgm:pt>
    <dgm:pt modelId="{10E55D15-DE9F-4D92-A691-011EBE17FE4A}">
      <dgm:prSet phldrT="[텍스트]" custT="1"/>
      <dgm:spPr/>
      <dgm:t>
        <a:bodyPr/>
        <a:lstStyle/>
        <a:p>
          <a:pPr latinLnBrk="1"/>
          <a:r>
            <a:rPr lang="ko-KR" altLang="en-US" sz="1600" dirty="0" err="1" smtClean="0">
              <a:latin typeface="굴림" pitchFamily="50" charset="-127"/>
              <a:ea typeface="굴림" pitchFamily="50" charset="-127"/>
            </a:rPr>
            <a:t>문제정의문</a:t>
          </a:r>
          <a:endParaRPr lang="ko-KR" altLang="en-US" sz="1600" dirty="0">
            <a:latin typeface="굴림" pitchFamily="50" charset="-127"/>
            <a:ea typeface="굴림" pitchFamily="50" charset="-127"/>
          </a:endParaRPr>
        </a:p>
      </dgm:t>
    </dgm:pt>
    <dgm:pt modelId="{E9BFB8FD-C7FF-45ED-AEB6-B37B5522CCDB}" type="parTrans" cxnId="{FAAFC5D7-53CA-4DFF-9FE2-A078540D0226}">
      <dgm:prSet/>
      <dgm:spPr/>
      <dgm:t>
        <a:bodyPr/>
        <a:lstStyle/>
        <a:p>
          <a:pPr latinLnBrk="1"/>
          <a:endParaRPr lang="ko-KR" altLang="en-US"/>
        </a:p>
      </dgm:t>
    </dgm:pt>
    <dgm:pt modelId="{E3871450-F897-4D10-AE2E-CAC7AA1BD9AA}" type="sibTrans" cxnId="{FAAFC5D7-53CA-4DFF-9FE2-A078540D0226}">
      <dgm:prSet/>
      <dgm:spPr/>
      <dgm:t>
        <a:bodyPr/>
        <a:lstStyle/>
        <a:p>
          <a:pPr latinLnBrk="1"/>
          <a:endParaRPr lang="ko-KR" altLang="en-US"/>
        </a:p>
      </dgm:t>
    </dgm:pt>
    <dgm:pt modelId="{AC0F7D9F-C359-422A-A581-97C5AC4BB8A8}">
      <dgm:prSet phldrT="[텍스트]"/>
      <dgm:spPr/>
      <dgm:t>
        <a:bodyPr/>
        <a:lstStyle/>
        <a:p>
          <a:pPr latinLnBrk="1"/>
          <a:r>
            <a:rPr lang="ko-KR" altLang="en-US" dirty="0" smtClean="0">
              <a:latin typeface="HY견고딕" pitchFamily="18" charset="-127"/>
              <a:ea typeface="HY견고딕" pitchFamily="18" charset="-127"/>
            </a:rPr>
            <a:t>아이디어</a:t>
          </a:r>
          <a:endParaRPr lang="en-US" altLang="ko-KR" dirty="0" smtClean="0">
            <a:latin typeface="HY견고딕" pitchFamily="18" charset="-127"/>
            <a:ea typeface="HY견고딕" pitchFamily="18" charset="-127"/>
          </a:endParaRPr>
        </a:p>
        <a:p>
          <a:pPr latinLnBrk="1"/>
          <a:r>
            <a:rPr lang="ko-KR" altLang="en-US" dirty="0" smtClean="0">
              <a:latin typeface="HY견고딕" pitchFamily="18" charset="-127"/>
              <a:ea typeface="HY견고딕" pitchFamily="18" charset="-127"/>
            </a:rPr>
            <a:t>창출</a:t>
          </a:r>
          <a:endParaRPr lang="ko-KR" altLang="en-US" dirty="0">
            <a:latin typeface="HY견고딕" pitchFamily="18" charset="-127"/>
            <a:ea typeface="HY견고딕" pitchFamily="18" charset="-127"/>
          </a:endParaRPr>
        </a:p>
      </dgm:t>
    </dgm:pt>
    <dgm:pt modelId="{DC9FAF03-8741-4C0A-85C4-A20B9CABB216}" type="parTrans" cxnId="{CDC26B32-0EC5-4014-AFB7-EBE1B7707295}">
      <dgm:prSet/>
      <dgm:spPr/>
      <dgm:t>
        <a:bodyPr/>
        <a:lstStyle/>
        <a:p>
          <a:pPr latinLnBrk="1"/>
          <a:endParaRPr lang="ko-KR" altLang="en-US"/>
        </a:p>
      </dgm:t>
    </dgm:pt>
    <dgm:pt modelId="{0205EB51-1A34-4782-A21E-0402DC26E25E}" type="sibTrans" cxnId="{CDC26B32-0EC5-4014-AFB7-EBE1B7707295}">
      <dgm:prSet/>
      <dgm:spPr/>
      <dgm:t>
        <a:bodyPr/>
        <a:lstStyle/>
        <a:p>
          <a:pPr latinLnBrk="1"/>
          <a:endParaRPr lang="ko-KR" altLang="en-US"/>
        </a:p>
      </dgm:t>
    </dgm:pt>
    <dgm:pt modelId="{5D082A05-2A3F-4100-87F5-384756D18CAD}">
      <dgm:prSet phldrT="[텍스트]"/>
      <dgm:spPr/>
      <dgm:t>
        <a:bodyPr/>
        <a:lstStyle/>
        <a:p>
          <a:pPr latinLnBrk="1"/>
          <a:r>
            <a:rPr lang="ko-KR" altLang="en-US" dirty="0" smtClean="0">
              <a:latin typeface="굴림" pitchFamily="50" charset="-127"/>
              <a:ea typeface="굴림" pitchFamily="50" charset="-127"/>
            </a:rPr>
            <a:t>다수 </a:t>
          </a:r>
          <a:endParaRPr lang="en-US" altLang="ko-KR" dirty="0" smtClean="0">
            <a:latin typeface="굴림" pitchFamily="50" charset="-127"/>
            <a:ea typeface="굴림" pitchFamily="50" charset="-127"/>
          </a:endParaRPr>
        </a:p>
        <a:p>
          <a:pPr latinLnBrk="1"/>
          <a:r>
            <a:rPr lang="ko-KR" altLang="en-US" dirty="0" smtClean="0">
              <a:latin typeface="굴림" pitchFamily="50" charset="-127"/>
              <a:ea typeface="굴림" pitchFamily="50" charset="-127"/>
            </a:rPr>
            <a:t>아이디어</a:t>
          </a:r>
          <a:endParaRPr lang="ko-KR" altLang="en-US" dirty="0">
            <a:latin typeface="굴림" pitchFamily="50" charset="-127"/>
            <a:ea typeface="굴림" pitchFamily="50" charset="-127"/>
          </a:endParaRPr>
        </a:p>
      </dgm:t>
    </dgm:pt>
    <dgm:pt modelId="{16142791-01E6-45D6-94DB-580FE9D68E7A}" type="parTrans" cxnId="{27AAC626-2A37-4C23-8F3C-3985564F4598}">
      <dgm:prSet/>
      <dgm:spPr/>
      <dgm:t>
        <a:bodyPr/>
        <a:lstStyle/>
        <a:p>
          <a:pPr latinLnBrk="1"/>
          <a:endParaRPr lang="ko-KR" altLang="en-US"/>
        </a:p>
      </dgm:t>
    </dgm:pt>
    <dgm:pt modelId="{ED0F3662-23E2-4709-8992-5F0F85F23B98}" type="sibTrans" cxnId="{27AAC626-2A37-4C23-8F3C-3985564F4598}">
      <dgm:prSet/>
      <dgm:spPr/>
      <dgm:t>
        <a:bodyPr/>
        <a:lstStyle/>
        <a:p>
          <a:pPr latinLnBrk="1"/>
          <a:endParaRPr lang="ko-KR" altLang="en-US"/>
        </a:p>
      </dgm:t>
    </dgm:pt>
    <dgm:pt modelId="{84B0A335-40E8-439D-9B52-1E58817D5240}">
      <dgm:prSet phldrT="[텍스트]"/>
      <dgm:spPr/>
      <dgm:t>
        <a:bodyPr/>
        <a:lstStyle/>
        <a:p>
          <a:pPr latinLnBrk="1"/>
          <a:r>
            <a:rPr lang="ko-KR" altLang="en-US" dirty="0" smtClean="0">
              <a:latin typeface="HY견고딕" pitchFamily="18" charset="-127"/>
              <a:ea typeface="HY견고딕" pitchFamily="18" charset="-127"/>
            </a:rPr>
            <a:t>아이디어</a:t>
          </a:r>
          <a:endParaRPr lang="en-US" altLang="ko-KR" dirty="0" smtClean="0">
            <a:latin typeface="HY견고딕" pitchFamily="18" charset="-127"/>
            <a:ea typeface="HY견고딕" pitchFamily="18" charset="-127"/>
          </a:endParaRPr>
        </a:p>
        <a:p>
          <a:pPr latinLnBrk="1"/>
          <a:r>
            <a:rPr lang="ko-KR" altLang="en-US" dirty="0" smtClean="0">
              <a:latin typeface="HY견고딕" pitchFamily="18" charset="-127"/>
              <a:ea typeface="HY견고딕" pitchFamily="18" charset="-127"/>
            </a:rPr>
            <a:t>평가</a:t>
          </a:r>
          <a:endParaRPr lang="ko-KR" altLang="en-US" dirty="0">
            <a:latin typeface="HY견고딕" pitchFamily="18" charset="-127"/>
            <a:ea typeface="HY견고딕" pitchFamily="18" charset="-127"/>
          </a:endParaRPr>
        </a:p>
      </dgm:t>
    </dgm:pt>
    <dgm:pt modelId="{CDC63C4A-5467-4892-95A5-9D6E1F540172}" type="parTrans" cxnId="{B01B4C6B-F78A-4F94-833F-07967F5C8F8E}">
      <dgm:prSet/>
      <dgm:spPr/>
      <dgm:t>
        <a:bodyPr/>
        <a:lstStyle/>
        <a:p>
          <a:pPr latinLnBrk="1"/>
          <a:endParaRPr lang="ko-KR" altLang="en-US"/>
        </a:p>
      </dgm:t>
    </dgm:pt>
    <dgm:pt modelId="{C2C0EC58-8F1D-4944-81D8-31E6CDDEF6F7}" type="sibTrans" cxnId="{B01B4C6B-F78A-4F94-833F-07967F5C8F8E}">
      <dgm:prSet/>
      <dgm:spPr/>
      <dgm:t>
        <a:bodyPr/>
        <a:lstStyle/>
        <a:p>
          <a:pPr latinLnBrk="1"/>
          <a:endParaRPr lang="ko-KR" altLang="en-US"/>
        </a:p>
      </dgm:t>
    </dgm:pt>
    <dgm:pt modelId="{77A4A7F2-FAC6-48A7-816E-CF2E17E74EF1}">
      <dgm:prSet phldrT="[텍스트]"/>
      <dgm:spPr/>
      <dgm:t>
        <a:bodyPr/>
        <a:lstStyle/>
        <a:p>
          <a:pPr latinLnBrk="1"/>
          <a:r>
            <a:rPr lang="ko-KR" altLang="en-US" dirty="0" smtClean="0">
              <a:latin typeface="HY견고딕" pitchFamily="18" charset="-127"/>
              <a:ea typeface="HY견고딕" pitchFamily="18" charset="-127"/>
            </a:rPr>
            <a:t>아이디어</a:t>
          </a:r>
          <a:endParaRPr lang="en-US" altLang="ko-KR" dirty="0" smtClean="0">
            <a:latin typeface="HY견고딕" pitchFamily="18" charset="-127"/>
            <a:ea typeface="HY견고딕" pitchFamily="18" charset="-127"/>
          </a:endParaRPr>
        </a:p>
        <a:p>
          <a:pPr latinLnBrk="1"/>
          <a:r>
            <a:rPr lang="ko-KR" altLang="en-US" dirty="0" smtClean="0">
              <a:latin typeface="HY견고딕" pitchFamily="18" charset="-127"/>
              <a:ea typeface="HY견고딕" pitchFamily="18" charset="-127"/>
            </a:rPr>
            <a:t>판단</a:t>
          </a:r>
          <a:endParaRPr lang="ko-KR" altLang="en-US" dirty="0">
            <a:latin typeface="HY견고딕" pitchFamily="18" charset="-127"/>
            <a:ea typeface="HY견고딕" pitchFamily="18" charset="-127"/>
          </a:endParaRPr>
        </a:p>
      </dgm:t>
    </dgm:pt>
    <dgm:pt modelId="{A5EDDAD5-CB76-4A7B-915A-DDA1580A0EA3}" type="parTrans" cxnId="{941BBB16-200E-4DD9-B800-C6F5FFF0537C}">
      <dgm:prSet/>
      <dgm:spPr/>
      <dgm:t>
        <a:bodyPr/>
        <a:lstStyle/>
        <a:p>
          <a:pPr latinLnBrk="1"/>
          <a:endParaRPr lang="ko-KR" altLang="en-US"/>
        </a:p>
      </dgm:t>
    </dgm:pt>
    <dgm:pt modelId="{49E5522E-EB8C-413F-9343-D0357129175D}" type="sibTrans" cxnId="{941BBB16-200E-4DD9-B800-C6F5FFF0537C}">
      <dgm:prSet/>
      <dgm:spPr/>
      <dgm:t>
        <a:bodyPr/>
        <a:lstStyle/>
        <a:p>
          <a:pPr latinLnBrk="1"/>
          <a:endParaRPr lang="ko-KR" altLang="en-US"/>
        </a:p>
      </dgm:t>
    </dgm:pt>
    <dgm:pt modelId="{0CF731C3-BC5D-4A05-AD0A-B8D1BD065563}">
      <dgm:prSet phldrT="[텍스트]"/>
      <dgm:spPr/>
      <dgm:t>
        <a:bodyPr/>
        <a:lstStyle/>
        <a:p>
          <a:pPr latinLnBrk="1"/>
          <a:r>
            <a:rPr lang="ko-KR" altLang="en-US" dirty="0" smtClean="0">
              <a:latin typeface="굴림" pitchFamily="50" charset="-127"/>
              <a:ea typeface="굴림" pitchFamily="50" charset="-127"/>
            </a:rPr>
            <a:t>실용적 </a:t>
          </a:r>
          <a:endParaRPr lang="en-US" altLang="ko-KR" dirty="0" smtClean="0">
            <a:latin typeface="굴림" pitchFamily="50" charset="-127"/>
            <a:ea typeface="굴림" pitchFamily="50" charset="-127"/>
          </a:endParaRPr>
        </a:p>
        <a:p>
          <a:pPr latinLnBrk="1"/>
          <a:r>
            <a:rPr lang="ko-KR" altLang="en-US" dirty="0" smtClean="0">
              <a:latin typeface="굴림" pitchFamily="50" charset="-127"/>
              <a:ea typeface="굴림" pitchFamily="50" charset="-127"/>
            </a:rPr>
            <a:t>해결방안</a:t>
          </a:r>
          <a:endParaRPr lang="ko-KR" altLang="en-US" dirty="0">
            <a:latin typeface="굴림" pitchFamily="50" charset="-127"/>
            <a:ea typeface="굴림" pitchFamily="50" charset="-127"/>
          </a:endParaRPr>
        </a:p>
      </dgm:t>
    </dgm:pt>
    <dgm:pt modelId="{7B84359F-AC27-46BC-8105-096EDFBA4A1A}" type="parTrans" cxnId="{C28426C2-3B71-429D-BF79-D588CD28F76F}">
      <dgm:prSet/>
      <dgm:spPr/>
      <dgm:t>
        <a:bodyPr/>
        <a:lstStyle/>
        <a:p>
          <a:pPr latinLnBrk="1"/>
          <a:endParaRPr lang="ko-KR" altLang="en-US"/>
        </a:p>
      </dgm:t>
    </dgm:pt>
    <dgm:pt modelId="{AB28945C-6BAB-4BC8-8A41-3EB22C9B480D}" type="sibTrans" cxnId="{C28426C2-3B71-429D-BF79-D588CD28F76F}">
      <dgm:prSet/>
      <dgm:spPr/>
      <dgm:t>
        <a:bodyPr/>
        <a:lstStyle/>
        <a:p>
          <a:pPr latinLnBrk="1"/>
          <a:endParaRPr lang="ko-KR" altLang="en-US"/>
        </a:p>
      </dgm:t>
    </dgm:pt>
    <dgm:pt modelId="{9A966766-1E49-4AC6-9E35-105678E6BC9F}">
      <dgm:prSet phldrT="[텍스트]"/>
      <dgm:spPr/>
      <dgm:t>
        <a:bodyPr/>
        <a:lstStyle/>
        <a:p>
          <a:pPr latinLnBrk="1"/>
          <a:r>
            <a:rPr lang="ko-KR" altLang="en-US" dirty="0" smtClean="0">
              <a:latin typeface="HY견고딕" pitchFamily="18" charset="-127"/>
              <a:ea typeface="HY견고딕" pitchFamily="18" charset="-127"/>
            </a:rPr>
            <a:t>아이디어</a:t>
          </a:r>
          <a:endParaRPr lang="en-US" altLang="ko-KR" dirty="0" smtClean="0">
            <a:latin typeface="HY견고딕" pitchFamily="18" charset="-127"/>
            <a:ea typeface="HY견고딕" pitchFamily="18" charset="-127"/>
          </a:endParaRPr>
        </a:p>
        <a:p>
          <a:pPr latinLnBrk="1"/>
          <a:r>
            <a:rPr lang="ko-KR" altLang="en-US" dirty="0" smtClean="0">
              <a:latin typeface="HY견고딕" pitchFamily="18" charset="-127"/>
              <a:ea typeface="HY견고딕" pitchFamily="18" charset="-127"/>
            </a:rPr>
            <a:t>실행</a:t>
          </a:r>
          <a:endParaRPr lang="ko-KR" altLang="en-US" dirty="0">
            <a:latin typeface="HY견고딕" pitchFamily="18" charset="-127"/>
            <a:ea typeface="HY견고딕" pitchFamily="18" charset="-127"/>
          </a:endParaRPr>
        </a:p>
      </dgm:t>
    </dgm:pt>
    <dgm:pt modelId="{D40193E3-708E-40F5-BF32-5D522BC08E77}" type="parTrans" cxnId="{C0EDEEFE-A5D8-4A2D-864C-EE7520A04EA5}">
      <dgm:prSet/>
      <dgm:spPr/>
      <dgm:t>
        <a:bodyPr/>
        <a:lstStyle/>
        <a:p>
          <a:pPr latinLnBrk="1"/>
          <a:endParaRPr lang="ko-KR" altLang="en-US"/>
        </a:p>
      </dgm:t>
    </dgm:pt>
    <dgm:pt modelId="{4FA1D4D3-B533-4DA3-9B53-65DA670AEE58}" type="sibTrans" cxnId="{C0EDEEFE-A5D8-4A2D-864C-EE7520A04EA5}">
      <dgm:prSet/>
      <dgm:spPr/>
      <dgm:t>
        <a:bodyPr/>
        <a:lstStyle/>
        <a:p>
          <a:pPr latinLnBrk="1"/>
          <a:endParaRPr lang="ko-KR" altLang="en-US"/>
        </a:p>
      </dgm:t>
    </dgm:pt>
    <dgm:pt modelId="{3EA44B3A-9CF2-48E5-B315-E4C440DF7AB3}">
      <dgm:prSet phldrT="[텍스트]"/>
      <dgm:spPr/>
      <dgm:t>
        <a:bodyPr/>
        <a:lstStyle/>
        <a:p>
          <a:pPr latinLnBrk="1"/>
          <a:r>
            <a:rPr lang="ko-KR" altLang="en-US" dirty="0" smtClean="0">
              <a:latin typeface="굴림" pitchFamily="50" charset="-127"/>
              <a:ea typeface="굴림" pitchFamily="50" charset="-127"/>
            </a:rPr>
            <a:t>최종</a:t>
          </a:r>
          <a:endParaRPr lang="en-US" altLang="ko-KR" dirty="0" smtClean="0">
            <a:latin typeface="굴림" pitchFamily="50" charset="-127"/>
            <a:ea typeface="굴림" pitchFamily="50" charset="-127"/>
          </a:endParaRPr>
        </a:p>
        <a:p>
          <a:pPr latinLnBrk="1"/>
          <a:r>
            <a:rPr lang="ko-KR" altLang="en-US" dirty="0" smtClean="0">
              <a:latin typeface="굴림" pitchFamily="50" charset="-127"/>
              <a:ea typeface="굴림" pitchFamily="50" charset="-127"/>
            </a:rPr>
            <a:t>해결방안</a:t>
          </a:r>
          <a:endParaRPr lang="ko-KR" altLang="en-US" dirty="0">
            <a:latin typeface="굴림" pitchFamily="50" charset="-127"/>
            <a:ea typeface="굴림" pitchFamily="50" charset="-127"/>
          </a:endParaRPr>
        </a:p>
      </dgm:t>
    </dgm:pt>
    <dgm:pt modelId="{CDB9DDD5-A4B2-4963-9779-E01F232F478E}" type="parTrans" cxnId="{3B48D0DE-BCBB-448D-8B5C-0F65C8B67B9D}">
      <dgm:prSet/>
      <dgm:spPr/>
      <dgm:t>
        <a:bodyPr/>
        <a:lstStyle/>
        <a:p>
          <a:pPr latinLnBrk="1"/>
          <a:endParaRPr lang="ko-KR" altLang="en-US"/>
        </a:p>
      </dgm:t>
    </dgm:pt>
    <dgm:pt modelId="{DBF5CB3B-AE5C-4C8C-A600-C9BC908D3D53}" type="sibTrans" cxnId="{3B48D0DE-BCBB-448D-8B5C-0F65C8B67B9D}">
      <dgm:prSet/>
      <dgm:spPr/>
      <dgm:t>
        <a:bodyPr/>
        <a:lstStyle/>
        <a:p>
          <a:pPr latinLnBrk="1"/>
          <a:endParaRPr lang="ko-KR" altLang="en-US"/>
        </a:p>
      </dgm:t>
    </dgm:pt>
    <dgm:pt modelId="{59BEDDCD-49C7-42DF-A366-1BFA44CF3875}" type="pres">
      <dgm:prSet presAssocID="{5FFDB5B5-B25B-4D20-AAAE-1207F4ACA408}" presName="Name0" presStyleCnt="0">
        <dgm:presLayoutVars>
          <dgm:dir/>
          <dgm:resizeHandles val="exact"/>
        </dgm:presLayoutVars>
      </dgm:prSet>
      <dgm:spPr/>
      <dgm:t>
        <a:bodyPr/>
        <a:lstStyle/>
        <a:p>
          <a:pPr latinLnBrk="1"/>
          <a:endParaRPr lang="ko-KR" altLang="en-US"/>
        </a:p>
      </dgm:t>
    </dgm:pt>
    <dgm:pt modelId="{D0A95A2F-261A-44BF-BA67-E240AA749E41}" type="pres">
      <dgm:prSet presAssocID="{6916A551-2B1C-47AD-AF3A-2106BE327E2E}" presName="node" presStyleLbl="node1" presStyleIdx="0" presStyleCnt="9">
        <dgm:presLayoutVars>
          <dgm:bulletEnabled val="1"/>
        </dgm:presLayoutVars>
      </dgm:prSet>
      <dgm:spPr/>
      <dgm:t>
        <a:bodyPr/>
        <a:lstStyle/>
        <a:p>
          <a:pPr latinLnBrk="1"/>
          <a:endParaRPr lang="ko-KR" altLang="en-US"/>
        </a:p>
      </dgm:t>
    </dgm:pt>
    <dgm:pt modelId="{44DA2324-EFF9-4078-8CF9-E2063CDC70E8}" type="pres">
      <dgm:prSet presAssocID="{8D89401A-C4FB-427D-A3BC-9C05767CCC46}" presName="sibTrans" presStyleLbl="sibTrans1D1" presStyleIdx="0" presStyleCnt="8"/>
      <dgm:spPr/>
      <dgm:t>
        <a:bodyPr/>
        <a:lstStyle/>
        <a:p>
          <a:pPr latinLnBrk="1"/>
          <a:endParaRPr lang="ko-KR" altLang="en-US"/>
        </a:p>
      </dgm:t>
    </dgm:pt>
    <dgm:pt modelId="{58E4551F-7164-4E3A-BA49-41EA4ED2FBE5}" type="pres">
      <dgm:prSet presAssocID="{8D89401A-C4FB-427D-A3BC-9C05767CCC46}" presName="connectorText" presStyleLbl="sibTrans1D1" presStyleIdx="0" presStyleCnt="8"/>
      <dgm:spPr/>
      <dgm:t>
        <a:bodyPr/>
        <a:lstStyle/>
        <a:p>
          <a:pPr latinLnBrk="1"/>
          <a:endParaRPr lang="ko-KR" altLang="en-US"/>
        </a:p>
      </dgm:t>
    </dgm:pt>
    <dgm:pt modelId="{4AD299D0-B2F5-41C2-AD3D-DCED3016CCDE}" type="pres">
      <dgm:prSet presAssocID="{10E55D15-DE9F-4D92-A691-011EBE17FE4A}" presName="node" presStyleLbl="node1" presStyleIdx="1" presStyleCnt="9">
        <dgm:presLayoutVars>
          <dgm:bulletEnabled val="1"/>
        </dgm:presLayoutVars>
      </dgm:prSet>
      <dgm:spPr/>
      <dgm:t>
        <a:bodyPr/>
        <a:lstStyle/>
        <a:p>
          <a:pPr latinLnBrk="1"/>
          <a:endParaRPr lang="ko-KR" altLang="en-US"/>
        </a:p>
      </dgm:t>
    </dgm:pt>
    <dgm:pt modelId="{6C226F88-8205-470A-A5DF-87711E193E8F}" type="pres">
      <dgm:prSet presAssocID="{E3871450-F897-4D10-AE2E-CAC7AA1BD9AA}" presName="sibTrans" presStyleLbl="sibTrans1D1" presStyleIdx="1" presStyleCnt="8"/>
      <dgm:spPr/>
      <dgm:t>
        <a:bodyPr/>
        <a:lstStyle/>
        <a:p>
          <a:pPr latinLnBrk="1"/>
          <a:endParaRPr lang="ko-KR" altLang="en-US"/>
        </a:p>
      </dgm:t>
    </dgm:pt>
    <dgm:pt modelId="{66D8F1AC-082E-4F52-A27C-6046E83B4E1A}" type="pres">
      <dgm:prSet presAssocID="{E3871450-F897-4D10-AE2E-CAC7AA1BD9AA}" presName="connectorText" presStyleLbl="sibTrans1D1" presStyleIdx="1" presStyleCnt="8"/>
      <dgm:spPr/>
      <dgm:t>
        <a:bodyPr/>
        <a:lstStyle/>
        <a:p>
          <a:pPr latinLnBrk="1"/>
          <a:endParaRPr lang="ko-KR" altLang="en-US"/>
        </a:p>
      </dgm:t>
    </dgm:pt>
    <dgm:pt modelId="{0CEB2A6E-8CE0-439D-BC28-4A9A1240CF1E}" type="pres">
      <dgm:prSet presAssocID="{AC0F7D9F-C359-422A-A581-97C5AC4BB8A8}" presName="node" presStyleLbl="node1" presStyleIdx="2" presStyleCnt="9">
        <dgm:presLayoutVars>
          <dgm:bulletEnabled val="1"/>
        </dgm:presLayoutVars>
      </dgm:prSet>
      <dgm:spPr/>
      <dgm:t>
        <a:bodyPr/>
        <a:lstStyle/>
        <a:p>
          <a:pPr latinLnBrk="1"/>
          <a:endParaRPr lang="ko-KR" altLang="en-US"/>
        </a:p>
      </dgm:t>
    </dgm:pt>
    <dgm:pt modelId="{61BBDADA-B161-44AD-830F-3EABADB22D5E}" type="pres">
      <dgm:prSet presAssocID="{0205EB51-1A34-4782-A21E-0402DC26E25E}" presName="sibTrans" presStyleLbl="sibTrans1D1" presStyleIdx="2" presStyleCnt="8"/>
      <dgm:spPr/>
      <dgm:t>
        <a:bodyPr/>
        <a:lstStyle/>
        <a:p>
          <a:pPr latinLnBrk="1"/>
          <a:endParaRPr lang="ko-KR" altLang="en-US"/>
        </a:p>
      </dgm:t>
    </dgm:pt>
    <dgm:pt modelId="{0669B785-7F95-4932-8F98-48F87924E117}" type="pres">
      <dgm:prSet presAssocID="{0205EB51-1A34-4782-A21E-0402DC26E25E}" presName="connectorText" presStyleLbl="sibTrans1D1" presStyleIdx="2" presStyleCnt="8"/>
      <dgm:spPr/>
      <dgm:t>
        <a:bodyPr/>
        <a:lstStyle/>
        <a:p>
          <a:pPr latinLnBrk="1"/>
          <a:endParaRPr lang="ko-KR" altLang="en-US"/>
        </a:p>
      </dgm:t>
    </dgm:pt>
    <dgm:pt modelId="{2AEE36AD-7519-46E7-B21C-81E588643B67}" type="pres">
      <dgm:prSet presAssocID="{5D082A05-2A3F-4100-87F5-384756D18CAD}" presName="node" presStyleLbl="node1" presStyleIdx="3" presStyleCnt="9">
        <dgm:presLayoutVars>
          <dgm:bulletEnabled val="1"/>
        </dgm:presLayoutVars>
      </dgm:prSet>
      <dgm:spPr/>
      <dgm:t>
        <a:bodyPr/>
        <a:lstStyle/>
        <a:p>
          <a:pPr latinLnBrk="1"/>
          <a:endParaRPr lang="ko-KR" altLang="en-US"/>
        </a:p>
      </dgm:t>
    </dgm:pt>
    <dgm:pt modelId="{696EAC5D-509D-417B-86F0-5B3B5164C35D}" type="pres">
      <dgm:prSet presAssocID="{ED0F3662-23E2-4709-8992-5F0F85F23B98}" presName="sibTrans" presStyleLbl="sibTrans1D1" presStyleIdx="3" presStyleCnt="8"/>
      <dgm:spPr/>
      <dgm:t>
        <a:bodyPr/>
        <a:lstStyle/>
        <a:p>
          <a:pPr latinLnBrk="1"/>
          <a:endParaRPr lang="ko-KR" altLang="en-US"/>
        </a:p>
      </dgm:t>
    </dgm:pt>
    <dgm:pt modelId="{FB87D950-6338-4C6F-A673-E106C0452A0D}" type="pres">
      <dgm:prSet presAssocID="{ED0F3662-23E2-4709-8992-5F0F85F23B98}" presName="connectorText" presStyleLbl="sibTrans1D1" presStyleIdx="3" presStyleCnt="8"/>
      <dgm:spPr/>
      <dgm:t>
        <a:bodyPr/>
        <a:lstStyle/>
        <a:p>
          <a:pPr latinLnBrk="1"/>
          <a:endParaRPr lang="ko-KR" altLang="en-US"/>
        </a:p>
      </dgm:t>
    </dgm:pt>
    <dgm:pt modelId="{E5137719-0D51-4771-BD35-B2C828C99FCF}" type="pres">
      <dgm:prSet presAssocID="{84B0A335-40E8-439D-9B52-1E58817D5240}" presName="node" presStyleLbl="node1" presStyleIdx="4" presStyleCnt="9">
        <dgm:presLayoutVars>
          <dgm:bulletEnabled val="1"/>
        </dgm:presLayoutVars>
      </dgm:prSet>
      <dgm:spPr/>
      <dgm:t>
        <a:bodyPr/>
        <a:lstStyle/>
        <a:p>
          <a:pPr latinLnBrk="1"/>
          <a:endParaRPr lang="ko-KR" altLang="en-US"/>
        </a:p>
      </dgm:t>
    </dgm:pt>
    <dgm:pt modelId="{33F8FA9B-B132-4BF3-A8D7-CC1EA5561EB2}" type="pres">
      <dgm:prSet presAssocID="{C2C0EC58-8F1D-4944-81D8-31E6CDDEF6F7}" presName="sibTrans" presStyleLbl="sibTrans1D1" presStyleIdx="4" presStyleCnt="8"/>
      <dgm:spPr/>
      <dgm:t>
        <a:bodyPr/>
        <a:lstStyle/>
        <a:p>
          <a:pPr latinLnBrk="1"/>
          <a:endParaRPr lang="ko-KR" altLang="en-US"/>
        </a:p>
      </dgm:t>
    </dgm:pt>
    <dgm:pt modelId="{1D7BB7AA-B593-48E3-AC7F-47240B33E2BD}" type="pres">
      <dgm:prSet presAssocID="{C2C0EC58-8F1D-4944-81D8-31E6CDDEF6F7}" presName="connectorText" presStyleLbl="sibTrans1D1" presStyleIdx="4" presStyleCnt="8"/>
      <dgm:spPr/>
      <dgm:t>
        <a:bodyPr/>
        <a:lstStyle/>
        <a:p>
          <a:pPr latinLnBrk="1"/>
          <a:endParaRPr lang="ko-KR" altLang="en-US"/>
        </a:p>
      </dgm:t>
    </dgm:pt>
    <dgm:pt modelId="{6B1FB716-15CB-4279-B88F-D4D0FCAEC583}" type="pres">
      <dgm:prSet presAssocID="{0CF731C3-BC5D-4A05-AD0A-B8D1BD065563}" presName="node" presStyleLbl="node1" presStyleIdx="5" presStyleCnt="9">
        <dgm:presLayoutVars>
          <dgm:bulletEnabled val="1"/>
        </dgm:presLayoutVars>
      </dgm:prSet>
      <dgm:spPr/>
      <dgm:t>
        <a:bodyPr/>
        <a:lstStyle/>
        <a:p>
          <a:pPr latinLnBrk="1"/>
          <a:endParaRPr lang="ko-KR" altLang="en-US"/>
        </a:p>
      </dgm:t>
    </dgm:pt>
    <dgm:pt modelId="{1A39ECB2-ED66-4E11-944E-01FDF6894C5F}" type="pres">
      <dgm:prSet presAssocID="{AB28945C-6BAB-4BC8-8A41-3EB22C9B480D}" presName="sibTrans" presStyleLbl="sibTrans1D1" presStyleIdx="5" presStyleCnt="8"/>
      <dgm:spPr/>
      <dgm:t>
        <a:bodyPr/>
        <a:lstStyle/>
        <a:p>
          <a:pPr latinLnBrk="1"/>
          <a:endParaRPr lang="ko-KR" altLang="en-US"/>
        </a:p>
      </dgm:t>
    </dgm:pt>
    <dgm:pt modelId="{15B445C3-F825-4F54-876B-134C79DFD21A}" type="pres">
      <dgm:prSet presAssocID="{AB28945C-6BAB-4BC8-8A41-3EB22C9B480D}" presName="connectorText" presStyleLbl="sibTrans1D1" presStyleIdx="5" presStyleCnt="8"/>
      <dgm:spPr/>
      <dgm:t>
        <a:bodyPr/>
        <a:lstStyle/>
        <a:p>
          <a:pPr latinLnBrk="1"/>
          <a:endParaRPr lang="ko-KR" altLang="en-US"/>
        </a:p>
      </dgm:t>
    </dgm:pt>
    <dgm:pt modelId="{40829E0C-8942-424B-9F94-92A80C5A9FBB}" type="pres">
      <dgm:prSet presAssocID="{77A4A7F2-FAC6-48A7-816E-CF2E17E74EF1}" presName="node" presStyleLbl="node1" presStyleIdx="6" presStyleCnt="9">
        <dgm:presLayoutVars>
          <dgm:bulletEnabled val="1"/>
        </dgm:presLayoutVars>
      </dgm:prSet>
      <dgm:spPr/>
      <dgm:t>
        <a:bodyPr/>
        <a:lstStyle/>
        <a:p>
          <a:pPr latinLnBrk="1"/>
          <a:endParaRPr lang="ko-KR" altLang="en-US"/>
        </a:p>
      </dgm:t>
    </dgm:pt>
    <dgm:pt modelId="{6A1392C2-32C2-4E4A-A571-29253040E065}" type="pres">
      <dgm:prSet presAssocID="{49E5522E-EB8C-413F-9343-D0357129175D}" presName="sibTrans" presStyleLbl="sibTrans1D1" presStyleIdx="6" presStyleCnt="8"/>
      <dgm:spPr/>
      <dgm:t>
        <a:bodyPr/>
        <a:lstStyle/>
        <a:p>
          <a:pPr latinLnBrk="1"/>
          <a:endParaRPr lang="ko-KR" altLang="en-US"/>
        </a:p>
      </dgm:t>
    </dgm:pt>
    <dgm:pt modelId="{EA0EC6C9-F29E-4A57-B5EB-F23AF2C8C121}" type="pres">
      <dgm:prSet presAssocID="{49E5522E-EB8C-413F-9343-D0357129175D}" presName="connectorText" presStyleLbl="sibTrans1D1" presStyleIdx="6" presStyleCnt="8"/>
      <dgm:spPr/>
      <dgm:t>
        <a:bodyPr/>
        <a:lstStyle/>
        <a:p>
          <a:pPr latinLnBrk="1"/>
          <a:endParaRPr lang="ko-KR" altLang="en-US"/>
        </a:p>
      </dgm:t>
    </dgm:pt>
    <dgm:pt modelId="{B9C68A8A-F370-4A1F-9B86-19C80EBCB08E}" type="pres">
      <dgm:prSet presAssocID="{3EA44B3A-9CF2-48E5-B315-E4C440DF7AB3}" presName="node" presStyleLbl="node1" presStyleIdx="7" presStyleCnt="9">
        <dgm:presLayoutVars>
          <dgm:bulletEnabled val="1"/>
        </dgm:presLayoutVars>
      </dgm:prSet>
      <dgm:spPr/>
      <dgm:t>
        <a:bodyPr/>
        <a:lstStyle/>
        <a:p>
          <a:pPr latinLnBrk="1"/>
          <a:endParaRPr lang="ko-KR" altLang="en-US"/>
        </a:p>
      </dgm:t>
    </dgm:pt>
    <dgm:pt modelId="{1AB22C9D-4272-4CDC-A778-4A974443A42B}" type="pres">
      <dgm:prSet presAssocID="{DBF5CB3B-AE5C-4C8C-A600-C9BC908D3D53}" presName="sibTrans" presStyleLbl="sibTrans1D1" presStyleIdx="7" presStyleCnt="8"/>
      <dgm:spPr/>
      <dgm:t>
        <a:bodyPr/>
        <a:lstStyle/>
        <a:p>
          <a:pPr latinLnBrk="1"/>
          <a:endParaRPr lang="ko-KR" altLang="en-US"/>
        </a:p>
      </dgm:t>
    </dgm:pt>
    <dgm:pt modelId="{B279FAFD-6069-4360-8430-E66A89308A1B}" type="pres">
      <dgm:prSet presAssocID="{DBF5CB3B-AE5C-4C8C-A600-C9BC908D3D53}" presName="connectorText" presStyleLbl="sibTrans1D1" presStyleIdx="7" presStyleCnt="8"/>
      <dgm:spPr/>
      <dgm:t>
        <a:bodyPr/>
        <a:lstStyle/>
        <a:p>
          <a:pPr latinLnBrk="1"/>
          <a:endParaRPr lang="ko-KR" altLang="en-US"/>
        </a:p>
      </dgm:t>
    </dgm:pt>
    <dgm:pt modelId="{2F306169-5BCA-493E-A2A8-6B214AA652CB}" type="pres">
      <dgm:prSet presAssocID="{9A966766-1E49-4AC6-9E35-105678E6BC9F}" presName="node" presStyleLbl="node1" presStyleIdx="8" presStyleCnt="9">
        <dgm:presLayoutVars>
          <dgm:bulletEnabled val="1"/>
        </dgm:presLayoutVars>
      </dgm:prSet>
      <dgm:spPr/>
      <dgm:t>
        <a:bodyPr/>
        <a:lstStyle/>
        <a:p>
          <a:pPr latinLnBrk="1"/>
          <a:endParaRPr lang="ko-KR" altLang="en-US"/>
        </a:p>
      </dgm:t>
    </dgm:pt>
  </dgm:ptLst>
  <dgm:cxnLst>
    <dgm:cxn modelId="{B01B4C6B-F78A-4F94-833F-07967F5C8F8E}" srcId="{5FFDB5B5-B25B-4D20-AAAE-1207F4ACA408}" destId="{84B0A335-40E8-439D-9B52-1E58817D5240}" srcOrd="4" destOrd="0" parTransId="{CDC63C4A-5467-4892-95A5-9D6E1F540172}" sibTransId="{C2C0EC58-8F1D-4944-81D8-31E6CDDEF6F7}"/>
    <dgm:cxn modelId="{F15779BF-8313-433B-8D64-625E8CF407F0}" type="presOf" srcId="{84B0A335-40E8-439D-9B52-1E58817D5240}" destId="{E5137719-0D51-4771-BD35-B2C828C99FCF}" srcOrd="0" destOrd="0" presId="urn:microsoft.com/office/officeart/2005/8/layout/bProcess3"/>
    <dgm:cxn modelId="{0146EFE7-6B03-4136-98D3-3D2686A9F6E2}" type="presOf" srcId="{6916A551-2B1C-47AD-AF3A-2106BE327E2E}" destId="{D0A95A2F-261A-44BF-BA67-E240AA749E41}" srcOrd="0" destOrd="0" presId="urn:microsoft.com/office/officeart/2005/8/layout/bProcess3"/>
    <dgm:cxn modelId="{C28426C2-3B71-429D-BF79-D588CD28F76F}" srcId="{5FFDB5B5-B25B-4D20-AAAE-1207F4ACA408}" destId="{0CF731C3-BC5D-4A05-AD0A-B8D1BD065563}" srcOrd="5" destOrd="0" parTransId="{7B84359F-AC27-46BC-8105-096EDFBA4A1A}" sibTransId="{AB28945C-6BAB-4BC8-8A41-3EB22C9B480D}"/>
    <dgm:cxn modelId="{FAAFC5D7-53CA-4DFF-9FE2-A078540D0226}" srcId="{5FFDB5B5-B25B-4D20-AAAE-1207F4ACA408}" destId="{10E55D15-DE9F-4D92-A691-011EBE17FE4A}" srcOrd="1" destOrd="0" parTransId="{E9BFB8FD-C7FF-45ED-AEB6-B37B5522CCDB}" sibTransId="{E3871450-F897-4D10-AE2E-CAC7AA1BD9AA}"/>
    <dgm:cxn modelId="{8FC1A65F-28DE-4D9A-B355-BD201149C012}" type="presOf" srcId="{ED0F3662-23E2-4709-8992-5F0F85F23B98}" destId="{FB87D950-6338-4C6F-A673-E106C0452A0D}" srcOrd="1" destOrd="0" presId="urn:microsoft.com/office/officeart/2005/8/layout/bProcess3"/>
    <dgm:cxn modelId="{07AEEEDA-82E1-4FA9-B02A-BFA6CAA51D27}" type="presOf" srcId="{C2C0EC58-8F1D-4944-81D8-31E6CDDEF6F7}" destId="{1D7BB7AA-B593-48E3-AC7F-47240B33E2BD}" srcOrd="1" destOrd="0" presId="urn:microsoft.com/office/officeart/2005/8/layout/bProcess3"/>
    <dgm:cxn modelId="{203A23BA-5EDA-42D4-AA8D-4A8218427D3E}" type="presOf" srcId="{3EA44B3A-9CF2-48E5-B315-E4C440DF7AB3}" destId="{B9C68A8A-F370-4A1F-9B86-19C80EBCB08E}" srcOrd="0" destOrd="0" presId="urn:microsoft.com/office/officeart/2005/8/layout/bProcess3"/>
    <dgm:cxn modelId="{3CDF13C9-4046-4816-A12F-0AA63E8AC944}" type="presOf" srcId="{9A966766-1E49-4AC6-9E35-105678E6BC9F}" destId="{2F306169-5BCA-493E-A2A8-6B214AA652CB}" srcOrd="0" destOrd="0" presId="urn:microsoft.com/office/officeart/2005/8/layout/bProcess3"/>
    <dgm:cxn modelId="{8A53EFDC-484B-4B21-9CE3-A8209F5DCAA5}" type="presOf" srcId="{C2C0EC58-8F1D-4944-81D8-31E6CDDEF6F7}" destId="{33F8FA9B-B132-4BF3-A8D7-CC1EA5561EB2}" srcOrd="0" destOrd="0" presId="urn:microsoft.com/office/officeart/2005/8/layout/bProcess3"/>
    <dgm:cxn modelId="{E043FDCE-35CF-4B21-8CE8-53F3DF853864}" type="presOf" srcId="{E3871450-F897-4D10-AE2E-CAC7AA1BD9AA}" destId="{66D8F1AC-082E-4F52-A27C-6046E83B4E1A}" srcOrd="1" destOrd="0" presId="urn:microsoft.com/office/officeart/2005/8/layout/bProcess3"/>
    <dgm:cxn modelId="{3B48D0DE-BCBB-448D-8B5C-0F65C8B67B9D}" srcId="{5FFDB5B5-B25B-4D20-AAAE-1207F4ACA408}" destId="{3EA44B3A-9CF2-48E5-B315-E4C440DF7AB3}" srcOrd="7" destOrd="0" parTransId="{CDB9DDD5-A4B2-4963-9779-E01F232F478E}" sibTransId="{DBF5CB3B-AE5C-4C8C-A600-C9BC908D3D53}"/>
    <dgm:cxn modelId="{39642667-4F8B-4C70-ADFD-E443B1D35A00}" type="presOf" srcId="{AB28945C-6BAB-4BC8-8A41-3EB22C9B480D}" destId="{15B445C3-F825-4F54-876B-134C79DFD21A}" srcOrd="1" destOrd="0" presId="urn:microsoft.com/office/officeart/2005/8/layout/bProcess3"/>
    <dgm:cxn modelId="{27AAC626-2A37-4C23-8F3C-3985564F4598}" srcId="{5FFDB5B5-B25B-4D20-AAAE-1207F4ACA408}" destId="{5D082A05-2A3F-4100-87F5-384756D18CAD}" srcOrd="3" destOrd="0" parTransId="{16142791-01E6-45D6-94DB-580FE9D68E7A}" sibTransId="{ED0F3662-23E2-4709-8992-5F0F85F23B98}"/>
    <dgm:cxn modelId="{F5753324-0BC0-4425-AA80-255664220D67}" srcId="{5FFDB5B5-B25B-4D20-AAAE-1207F4ACA408}" destId="{6916A551-2B1C-47AD-AF3A-2106BE327E2E}" srcOrd="0" destOrd="0" parTransId="{4BBE0500-72FC-4033-A2DD-A881A9C4620F}" sibTransId="{8D89401A-C4FB-427D-A3BC-9C05767CCC46}"/>
    <dgm:cxn modelId="{2A77CE39-B9AE-48DE-81C0-CC37DBF8323A}" type="presOf" srcId="{0205EB51-1A34-4782-A21E-0402DC26E25E}" destId="{61BBDADA-B161-44AD-830F-3EABADB22D5E}" srcOrd="0" destOrd="0" presId="urn:microsoft.com/office/officeart/2005/8/layout/bProcess3"/>
    <dgm:cxn modelId="{D33B62B7-6C82-44FC-8DCE-C5395BF780D6}" type="presOf" srcId="{AB28945C-6BAB-4BC8-8A41-3EB22C9B480D}" destId="{1A39ECB2-ED66-4E11-944E-01FDF6894C5F}" srcOrd="0" destOrd="0" presId="urn:microsoft.com/office/officeart/2005/8/layout/bProcess3"/>
    <dgm:cxn modelId="{3DEF7F71-C6E0-4B49-A868-AFFB0EF13F56}" type="presOf" srcId="{8D89401A-C4FB-427D-A3BC-9C05767CCC46}" destId="{44DA2324-EFF9-4078-8CF9-E2063CDC70E8}" srcOrd="0" destOrd="0" presId="urn:microsoft.com/office/officeart/2005/8/layout/bProcess3"/>
    <dgm:cxn modelId="{A86E1D4A-8844-448B-BFE6-2A11BF3B7E21}" type="presOf" srcId="{49E5522E-EB8C-413F-9343-D0357129175D}" destId="{6A1392C2-32C2-4E4A-A571-29253040E065}" srcOrd="0" destOrd="0" presId="urn:microsoft.com/office/officeart/2005/8/layout/bProcess3"/>
    <dgm:cxn modelId="{BDAC15F7-6614-4316-BC26-4380F3C6509C}" type="presOf" srcId="{E3871450-F897-4D10-AE2E-CAC7AA1BD9AA}" destId="{6C226F88-8205-470A-A5DF-87711E193E8F}" srcOrd="0" destOrd="0" presId="urn:microsoft.com/office/officeart/2005/8/layout/bProcess3"/>
    <dgm:cxn modelId="{355F1A84-FA43-4E1A-B5DE-34A24809946B}" type="presOf" srcId="{5FFDB5B5-B25B-4D20-AAAE-1207F4ACA408}" destId="{59BEDDCD-49C7-42DF-A366-1BFA44CF3875}" srcOrd="0" destOrd="0" presId="urn:microsoft.com/office/officeart/2005/8/layout/bProcess3"/>
    <dgm:cxn modelId="{941BBB16-200E-4DD9-B800-C6F5FFF0537C}" srcId="{5FFDB5B5-B25B-4D20-AAAE-1207F4ACA408}" destId="{77A4A7F2-FAC6-48A7-816E-CF2E17E74EF1}" srcOrd="6" destOrd="0" parTransId="{A5EDDAD5-CB76-4A7B-915A-DDA1580A0EA3}" sibTransId="{49E5522E-EB8C-413F-9343-D0357129175D}"/>
    <dgm:cxn modelId="{515BEA87-4713-47C2-87FD-9521C485E587}" type="presOf" srcId="{77A4A7F2-FAC6-48A7-816E-CF2E17E74EF1}" destId="{40829E0C-8942-424B-9F94-92A80C5A9FBB}" srcOrd="0" destOrd="0" presId="urn:microsoft.com/office/officeart/2005/8/layout/bProcess3"/>
    <dgm:cxn modelId="{078B9772-6016-4717-9D1E-CFA662C4BC94}" type="presOf" srcId="{0CF731C3-BC5D-4A05-AD0A-B8D1BD065563}" destId="{6B1FB716-15CB-4279-B88F-D4D0FCAEC583}" srcOrd="0" destOrd="0" presId="urn:microsoft.com/office/officeart/2005/8/layout/bProcess3"/>
    <dgm:cxn modelId="{8B66CBE4-6E33-4200-9BB4-5F7884C66B4B}" type="presOf" srcId="{10E55D15-DE9F-4D92-A691-011EBE17FE4A}" destId="{4AD299D0-B2F5-41C2-AD3D-DCED3016CCDE}" srcOrd="0" destOrd="0" presId="urn:microsoft.com/office/officeart/2005/8/layout/bProcess3"/>
    <dgm:cxn modelId="{C0EDEEFE-A5D8-4A2D-864C-EE7520A04EA5}" srcId="{5FFDB5B5-B25B-4D20-AAAE-1207F4ACA408}" destId="{9A966766-1E49-4AC6-9E35-105678E6BC9F}" srcOrd="8" destOrd="0" parTransId="{D40193E3-708E-40F5-BF32-5D522BC08E77}" sibTransId="{4FA1D4D3-B533-4DA3-9B53-65DA670AEE58}"/>
    <dgm:cxn modelId="{42227F3C-A83E-4F44-8BF9-8F18310F9834}" type="presOf" srcId="{5D082A05-2A3F-4100-87F5-384756D18CAD}" destId="{2AEE36AD-7519-46E7-B21C-81E588643B67}" srcOrd="0" destOrd="0" presId="urn:microsoft.com/office/officeart/2005/8/layout/bProcess3"/>
    <dgm:cxn modelId="{08D181FF-06CC-4BE0-BB7E-562303D02643}" type="presOf" srcId="{8D89401A-C4FB-427D-A3BC-9C05767CCC46}" destId="{58E4551F-7164-4E3A-BA49-41EA4ED2FBE5}" srcOrd="1" destOrd="0" presId="urn:microsoft.com/office/officeart/2005/8/layout/bProcess3"/>
    <dgm:cxn modelId="{B86652FC-1BCD-4F9B-9332-E58B3743C246}" type="presOf" srcId="{ED0F3662-23E2-4709-8992-5F0F85F23B98}" destId="{696EAC5D-509D-417B-86F0-5B3B5164C35D}" srcOrd="0" destOrd="0" presId="urn:microsoft.com/office/officeart/2005/8/layout/bProcess3"/>
    <dgm:cxn modelId="{7AC80AF5-211B-495D-8E85-D75320EB2677}" type="presOf" srcId="{DBF5CB3B-AE5C-4C8C-A600-C9BC908D3D53}" destId="{1AB22C9D-4272-4CDC-A778-4A974443A42B}" srcOrd="0" destOrd="0" presId="urn:microsoft.com/office/officeart/2005/8/layout/bProcess3"/>
    <dgm:cxn modelId="{3E459691-7868-40F8-BE77-424E806E6EBD}" type="presOf" srcId="{DBF5CB3B-AE5C-4C8C-A600-C9BC908D3D53}" destId="{B279FAFD-6069-4360-8430-E66A89308A1B}" srcOrd="1" destOrd="0" presId="urn:microsoft.com/office/officeart/2005/8/layout/bProcess3"/>
    <dgm:cxn modelId="{8F676C0A-734D-40D3-850A-0FC256072821}" type="presOf" srcId="{49E5522E-EB8C-413F-9343-D0357129175D}" destId="{EA0EC6C9-F29E-4A57-B5EB-F23AF2C8C121}" srcOrd="1" destOrd="0" presId="urn:microsoft.com/office/officeart/2005/8/layout/bProcess3"/>
    <dgm:cxn modelId="{15084D80-1260-484D-BF65-9CDC97958554}" type="presOf" srcId="{AC0F7D9F-C359-422A-A581-97C5AC4BB8A8}" destId="{0CEB2A6E-8CE0-439D-BC28-4A9A1240CF1E}" srcOrd="0" destOrd="0" presId="urn:microsoft.com/office/officeart/2005/8/layout/bProcess3"/>
    <dgm:cxn modelId="{CDC26B32-0EC5-4014-AFB7-EBE1B7707295}" srcId="{5FFDB5B5-B25B-4D20-AAAE-1207F4ACA408}" destId="{AC0F7D9F-C359-422A-A581-97C5AC4BB8A8}" srcOrd="2" destOrd="0" parTransId="{DC9FAF03-8741-4C0A-85C4-A20B9CABB216}" sibTransId="{0205EB51-1A34-4782-A21E-0402DC26E25E}"/>
    <dgm:cxn modelId="{6EAFEB9B-FA5B-4979-9475-F222F88B265A}" type="presOf" srcId="{0205EB51-1A34-4782-A21E-0402DC26E25E}" destId="{0669B785-7F95-4932-8F98-48F87924E117}" srcOrd="1" destOrd="0" presId="urn:microsoft.com/office/officeart/2005/8/layout/bProcess3"/>
    <dgm:cxn modelId="{AC260177-836A-45AE-8E61-FC1C6F759830}" type="presParOf" srcId="{59BEDDCD-49C7-42DF-A366-1BFA44CF3875}" destId="{D0A95A2F-261A-44BF-BA67-E240AA749E41}" srcOrd="0" destOrd="0" presId="urn:microsoft.com/office/officeart/2005/8/layout/bProcess3"/>
    <dgm:cxn modelId="{AB4DA29D-8ABE-497A-A7C6-12A4D2479DD8}" type="presParOf" srcId="{59BEDDCD-49C7-42DF-A366-1BFA44CF3875}" destId="{44DA2324-EFF9-4078-8CF9-E2063CDC70E8}" srcOrd="1" destOrd="0" presId="urn:microsoft.com/office/officeart/2005/8/layout/bProcess3"/>
    <dgm:cxn modelId="{76F2E4B3-EEC9-407C-A4BC-A10A1870D1A8}" type="presParOf" srcId="{44DA2324-EFF9-4078-8CF9-E2063CDC70E8}" destId="{58E4551F-7164-4E3A-BA49-41EA4ED2FBE5}" srcOrd="0" destOrd="0" presId="urn:microsoft.com/office/officeart/2005/8/layout/bProcess3"/>
    <dgm:cxn modelId="{078D3F8A-DF10-4C41-896E-6D948AD55DBC}" type="presParOf" srcId="{59BEDDCD-49C7-42DF-A366-1BFA44CF3875}" destId="{4AD299D0-B2F5-41C2-AD3D-DCED3016CCDE}" srcOrd="2" destOrd="0" presId="urn:microsoft.com/office/officeart/2005/8/layout/bProcess3"/>
    <dgm:cxn modelId="{C155D553-C605-4639-8DE2-A7C4550074BC}" type="presParOf" srcId="{59BEDDCD-49C7-42DF-A366-1BFA44CF3875}" destId="{6C226F88-8205-470A-A5DF-87711E193E8F}" srcOrd="3" destOrd="0" presId="urn:microsoft.com/office/officeart/2005/8/layout/bProcess3"/>
    <dgm:cxn modelId="{0C760957-8257-4228-8DA1-6481863C4B4B}" type="presParOf" srcId="{6C226F88-8205-470A-A5DF-87711E193E8F}" destId="{66D8F1AC-082E-4F52-A27C-6046E83B4E1A}" srcOrd="0" destOrd="0" presId="urn:microsoft.com/office/officeart/2005/8/layout/bProcess3"/>
    <dgm:cxn modelId="{1E51DE5D-CAA2-43DF-8CA9-6D39C8F1241D}" type="presParOf" srcId="{59BEDDCD-49C7-42DF-A366-1BFA44CF3875}" destId="{0CEB2A6E-8CE0-439D-BC28-4A9A1240CF1E}" srcOrd="4" destOrd="0" presId="urn:microsoft.com/office/officeart/2005/8/layout/bProcess3"/>
    <dgm:cxn modelId="{49D96259-0A74-4F38-94D1-25A581453838}" type="presParOf" srcId="{59BEDDCD-49C7-42DF-A366-1BFA44CF3875}" destId="{61BBDADA-B161-44AD-830F-3EABADB22D5E}" srcOrd="5" destOrd="0" presId="urn:microsoft.com/office/officeart/2005/8/layout/bProcess3"/>
    <dgm:cxn modelId="{44F701E2-6733-4F64-94F8-EFAB39FEF146}" type="presParOf" srcId="{61BBDADA-B161-44AD-830F-3EABADB22D5E}" destId="{0669B785-7F95-4932-8F98-48F87924E117}" srcOrd="0" destOrd="0" presId="urn:microsoft.com/office/officeart/2005/8/layout/bProcess3"/>
    <dgm:cxn modelId="{726AEE13-E7A5-4AC5-9C52-5062A6CF53E3}" type="presParOf" srcId="{59BEDDCD-49C7-42DF-A366-1BFA44CF3875}" destId="{2AEE36AD-7519-46E7-B21C-81E588643B67}" srcOrd="6" destOrd="0" presId="urn:microsoft.com/office/officeart/2005/8/layout/bProcess3"/>
    <dgm:cxn modelId="{2016A421-68EB-4821-BDE9-C45B60092892}" type="presParOf" srcId="{59BEDDCD-49C7-42DF-A366-1BFA44CF3875}" destId="{696EAC5D-509D-417B-86F0-5B3B5164C35D}" srcOrd="7" destOrd="0" presId="urn:microsoft.com/office/officeart/2005/8/layout/bProcess3"/>
    <dgm:cxn modelId="{C6AB4391-195F-491E-BCEA-22A3DC48A41E}" type="presParOf" srcId="{696EAC5D-509D-417B-86F0-5B3B5164C35D}" destId="{FB87D950-6338-4C6F-A673-E106C0452A0D}" srcOrd="0" destOrd="0" presId="urn:microsoft.com/office/officeart/2005/8/layout/bProcess3"/>
    <dgm:cxn modelId="{592233D8-89D1-499C-A7F9-EB2A89D9F078}" type="presParOf" srcId="{59BEDDCD-49C7-42DF-A366-1BFA44CF3875}" destId="{E5137719-0D51-4771-BD35-B2C828C99FCF}" srcOrd="8" destOrd="0" presId="urn:microsoft.com/office/officeart/2005/8/layout/bProcess3"/>
    <dgm:cxn modelId="{24D1C078-88F5-4380-938A-5F9ADB0C513B}" type="presParOf" srcId="{59BEDDCD-49C7-42DF-A366-1BFA44CF3875}" destId="{33F8FA9B-B132-4BF3-A8D7-CC1EA5561EB2}" srcOrd="9" destOrd="0" presId="urn:microsoft.com/office/officeart/2005/8/layout/bProcess3"/>
    <dgm:cxn modelId="{B77A9268-BC3A-4B05-A8DB-913B405F88F2}" type="presParOf" srcId="{33F8FA9B-B132-4BF3-A8D7-CC1EA5561EB2}" destId="{1D7BB7AA-B593-48E3-AC7F-47240B33E2BD}" srcOrd="0" destOrd="0" presId="urn:microsoft.com/office/officeart/2005/8/layout/bProcess3"/>
    <dgm:cxn modelId="{3186C0C7-69FF-44D8-B57F-87933451795B}" type="presParOf" srcId="{59BEDDCD-49C7-42DF-A366-1BFA44CF3875}" destId="{6B1FB716-15CB-4279-B88F-D4D0FCAEC583}" srcOrd="10" destOrd="0" presId="urn:microsoft.com/office/officeart/2005/8/layout/bProcess3"/>
    <dgm:cxn modelId="{CA595C03-AB6D-4422-9060-2220B6E7E650}" type="presParOf" srcId="{59BEDDCD-49C7-42DF-A366-1BFA44CF3875}" destId="{1A39ECB2-ED66-4E11-944E-01FDF6894C5F}" srcOrd="11" destOrd="0" presId="urn:microsoft.com/office/officeart/2005/8/layout/bProcess3"/>
    <dgm:cxn modelId="{04618FF5-1481-4452-8700-5A8948B838C8}" type="presParOf" srcId="{1A39ECB2-ED66-4E11-944E-01FDF6894C5F}" destId="{15B445C3-F825-4F54-876B-134C79DFD21A}" srcOrd="0" destOrd="0" presId="urn:microsoft.com/office/officeart/2005/8/layout/bProcess3"/>
    <dgm:cxn modelId="{41F12C1D-34D4-4295-8B62-F18033C3BB04}" type="presParOf" srcId="{59BEDDCD-49C7-42DF-A366-1BFA44CF3875}" destId="{40829E0C-8942-424B-9F94-92A80C5A9FBB}" srcOrd="12" destOrd="0" presId="urn:microsoft.com/office/officeart/2005/8/layout/bProcess3"/>
    <dgm:cxn modelId="{FAB1ED7C-8401-4477-A727-45CDCED1F61F}" type="presParOf" srcId="{59BEDDCD-49C7-42DF-A366-1BFA44CF3875}" destId="{6A1392C2-32C2-4E4A-A571-29253040E065}" srcOrd="13" destOrd="0" presId="urn:microsoft.com/office/officeart/2005/8/layout/bProcess3"/>
    <dgm:cxn modelId="{CFE8AD4F-F5A1-4485-B0FD-7E10BE01B129}" type="presParOf" srcId="{6A1392C2-32C2-4E4A-A571-29253040E065}" destId="{EA0EC6C9-F29E-4A57-B5EB-F23AF2C8C121}" srcOrd="0" destOrd="0" presId="urn:microsoft.com/office/officeart/2005/8/layout/bProcess3"/>
    <dgm:cxn modelId="{93B8FE34-CD25-48D5-8EE0-02F971DEFC42}" type="presParOf" srcId="{59BEDDCD-49C7-42DF-A366-1BFA44CF3875}" destId="{B9C68A8A-F370-4A1F-9B86-19C80EBCB08E}" srcOrd="14" destOrd="0" presId="urn:microsoft.com/office/officeart/2005/8/layout/bProcess3"/>
    <dgm:cxn modelId="{FD121F0D-2FFD-4295-B9C1-A41DAA7C2DCF}" type="presParOf" srcId="{59BEDDCD-49C7-42DF-A366-1BFA44CF3875}" destId="{1AB22C9D-4272-4CDC-A778-4A974443A42B}" srcOrd="15" destOrd="0" presId="urn:microsoft.com/office/officeart/2005/8/layout/bProcess3"/>
    <dgm:cxn modelId="{8E062BFA-6C1A-41C5-B0F1-396F2BDB4F08}" type="presParOf" srcId="{1AB22C9D-4272-4CDC-A778-4A974443A42B}" destId="{B279FAFD-6069-4360-8430-E66A89308A1B}" srcOrd="0" destOrd="0" presId="urn:microsoft.com/office/officeart/2005/8/layout/bProcess3"/>
    <dgm:cxn modelId="{07636431-FEF0-4E95-9C48-B10534A3B53A}" type="presParOf" srcId="{59BEDDCD-49C7-42DF-A366-1BFA44CF3875}" destId="{2F306169-5BCA-493E-A2A8-6B214AA652CB}" srcOrd="16" destOrd="0" presId="urn:microsoft.com/office/officeart/2005/8/layout/b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r>
              <a:rPr lang="ko-KR" altLang="en-US" smtClean="0"/>
              <a:t>공학입문설계</a:t>
            </a:r>
            <a:endParaRPr lang="ko-KR" altLang="en-US"/>
          </a:p>
        </p:txBody>
      </p:sp>
      <p:sp>
        <p:nvSpPr>
          <p:cNvPr id="3" name="날짜 개체 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086F78F7-6BD0-46D6-925E-4FCC0CB850E2}" type="datetimeFigureOut">
              <a:rPr lang="ko-KR" altLang="en-US" smtClean="0"/>
              <a:pPr/>
              <a:t>2009-03-05</a:t>
            </a:fld>
            <a:endParaRPr lang="ko-KR" altLang="en-US"/>
          </a:p>
        </p:txBody>
      </p:sp>
      <p:sp>
        <p:nvSpPr>
          <p:cNvPr id="4" name="바닥글 개체 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r>
              <a:rPr lang="en-US" altLang="ko-KR" smtClean="0"/>
              <a:t>http://electoy.tistory.com</a:t>
            </a:r>
            <a:endParaRPr lang="ko-KR" altLang="en-US"/>
          </a:p>
        </p:txBody>
      </p:sp>
      <p:sp>
        <p:nvSpPr>
          <p:cNvPr id="5" name="슬라이드 번호 개체 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B300F70F-F2D5-4791-8BF2-6B9E0B4F1592}"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latinLnBrk="1">
              <a:defRPr lang="ko-KR" sz="1300"/>
            </a:lvl1pPr>
            <a:extLst/>
          </a:lstStyle>
          <a:p>
            <a:r>
              <a:rPr lang="ko-KR" altLang="en-US" smtClean="0"/>
              <a:t>공학입문설계</a:t>
            </a:r>
            <a:endParaRPr lang="ko-KR"/>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latinLnBrk="1">
              <a:defRPr lang="ko-KR" sz="1300"/>
            </a:lvl1pPr>
            <a:extLst/>
          </a:lstStyle>
          <a:p>
            <a:fld id="{C238408C-6839-46EE-8131-EDA75C487F2E}" type="datetimeFigureOut">
              <a:rPr/>
              <a:pPr/>
              <a:t>2006/6/30</a:t>
            </a:fld>
            <a:endParaRPr lang="ko-K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extLst/>
          </a:lstStyle>
          <a:p>
            <a:endParaRPr lang="ko-KR"/>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extLst/>
          </a:lstStyle>
          <a:p>
            <a:pPr lvl="0" latinLnBrk="1"/>
            <a:r>
              <a:rPr lang="ko-KR"/>
              <a:t>마스터 텍스트 스타일을 편집합니다</a:t>
            </a:r>
          </a:p>
          <a:p>
            <a:pPr lvl="1" latinLnBrk="1"/>
            <a:r>
              <a:rPr lang="ko-KR"/>
              <a:t>둘째 수준</a:t>
            </a:r>
          </a:p>
          <a:p>
            <a:pPr lvl="2" latinLnBrk="1"/>
            <a:r>
              <a:rPr lang="ko-KR"/>
              <a:t>셋째 수준</a:t>
            </a:r>
          </a:p>
          <a:p>
            <a:pPr lvl="3" latinLnBrk="1"/>
            <a:r>
              <a:rPr lang="ko-KR"/>
              <a:t>넷째 수준</a:t>
            </a:r>
          </a:p>
          <a:p>
            <a:pPr lvl="4" latinLnBrk="1"/>
            <a:r>
              <a:rPr lang="ko-KR"/>
              <a:t>다섯째 수준</a:t>
            </a:r>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latinLnBrk="1">
              <a:defRPr lang="ko-KR" sz="1300"/>
            </a:lvl1pPr>
            <a:extLst/>
          </a:lstStyle>
          <a:p>
            <a:r>
              <a:rPr lang="en-US" altLang="ko-KR" smtClean="0"/>
              <a:t>http://electoy.tistory.com</a:t>
            </a:r>
            <a:endParaRPr lang="ko-KR"/>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latinLnBrk="1">
              <a:defRPr lang="ko-KR" sz="1300"/>
            </a:lvl1pPr>
            <a:extLst/>
          </a:lstStyle>
          <a:p>
            <a:fld id="{87D77045-401A-4D5E-BFE3-54C21A8A6634}" type="slidenum">
              <a:rPr/>
              <a:pPr/>
              <a:t>‹#›</a:t>
            </a:fld>
            <a:endParaRPr lang="ko-KR"/>
          </a:p>
        </p:txBody>
      </p:sp>
    </p:spTree>
  </p:cSld>
  <p:clrMap bg1="lt1" tx1="dk1" bg2="lt2" tx2="dk2" accent1="accent1" accent2="accent2" accent3="accent3" accent4="accent4" accent5="accent5" accent6="accent6" hlink="hlink" folHlink="folHlink"/>
  <p:hf dt="0"/>
  <p:notesStyle>
    <a:lvl1pPr marL="0" algn="l" rtl="0" latinLnBrk="1">
      <a:defRPr lang="ko-KR" sz="1200" kern="1200">
        <a:solidFill>
          <a:schemeClr val="tx1"/>
        </a:solidFill>
        <a:latin typeface="+mn-lt"/>
        <a:ea typeface="+mn-ea"/>
        <a:cs typeface="+mn-cs"/>
      </a:defRPr>
    </a:lvl1pPr>
    <a:lvl2pPr marL="457200" algn="l" rtl="0" latinLnBrk="1">
      <a:defRPr lang="ko-KR" sz="1200" kern="1200">
        <a:solidFill>
          <a:schemeClr val="tx1"/>
        </a:solidFill>
        <a:latin typeface="+mn-lt"/>
        <a:ea typeface="+mn-ea"/>
        <a:cs typeface="+mn-cs"/>
      </a:defRPr>
    </a:lvl2pPr>
    <a:lvl3pPr marL="914400" algn="l" rtl="0" latinLnBrk="1">
      <a:defRPr lang="ko-KR" sz="1200" kern="1200">
        <a:solidFill>
          <a:schemeClr val="tx1"/>
        </a:solidFill>
        <a:latin typeface="+mn-lt"/>
        <a:ea typeface="+mn-ea"/>
        <a:cs typeface="+mn-cs"/>
      </a:defRPr>
    </a:lvl3pPr>
    <a:lvl4pPr marL="1371600" algn="l" rtl="0" latinLnBrk="1">
      <a:defRPr lang="ko-KR" sz="1200" kern="1200">
        <a:solidFill>
          <a:schemeClr val="tx1"/>
        </a:solidFill>
        <a:latin typeface="+mn-lt"/>
        <a:ea typeface="+mn-ea"/>
        <a:cs typeface="+mn-cs"/>
      </a:defRPr>
    </a:lvl4pPr>
    <a:lvl5pPr marL="1828800" algn="l" rtl="0" latinLnBrk="1">
      <a:defRPr lang="ko-KR" sz="1200" kern="1200">
        <a:solidFill>
          <a:schemeClr val="tx1"/>
        </a:solidFill>
        <a:latin typeface="+mn-lt"/>
        <a:ea typeface="+mn-ea"/>
        <a:cs typeface="+mn-cs"/>
      </a:defRPr>
    </a:lvl5pPr>
    <a:lvl6pPr marL="2286000" algn="l" rtl="0" latinLnBrk="1">
      <a:defRPr lang="ko-KR" sz="1200" kern="1200">
        <a:solidFill>
          <a:schemeClr val="tx1"/>
        </a:solidFill>
        <a:latin typeface="+mn-lt"/>
        <a:ea typeface="+mn-ea"/>
        <a:cs typeface="+mn-cs"/>
      </a:defRPr>
    </a:lvl6pPr>
    <a:lvl7pPr marL="2743200" algn="l" rtl="0" latinLnBrk="1">
      <a:defRPr lang="ko-KR" sz="1200" kern="1200">
        <a:solidFill>
          <a:schemeClr val="tx1"/>
        </a:solidFill>
        <a:latin typeface="+mn-lt"/>
        <a:ea typeface="+mn-ea"/>
        <a:cs typeface="+mn-cs"/>
      </a:defRPr>
    </a:lvl7pPr>
    <a:lvl8pPr marL="3200400" algn="l" rtl="0" latinLnBrk="1">
      <a:defRPr lang="ko-KR" sz="1200" kern="1200">
        <a:solidFill>
          <a:schemeClr val="tx1"/>
        </a:solidFill>
        <a:latin typeface="+mn-lt"/>
        <a:ea typeface="+mn-ea"/>
        <a:cs typeface="+mn-cs"/>
      </a:defRPr>
    </a:lvl8pPr>
    <a:lvl9pPr marL="3657600" algn="l" rtl="0" latinLnBrk="1">
      <a:defRPr lang="ko-K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p>
        </p:txBody>
      </p:sp>
      <p:sp>
        <p:nvSpPr>
          <p:cNvPr id="4" name="Slide Number Placeholder 3"/>
          <p:cNvSpPr>
            <a:spLocks noGrp="1"/>
          </p:cNvSpPr>
          <p:nvPr>
            <p:ph type="sldNum" sz="quarter" idx="10"/>
          </p:nvPr>
        </p:nvSpPr>
        <p:spPr/>
        <p:txBody>
          <a:bodyPr/>
          <a:lstStyle/>
          <a:p>
            <a:fld id="{87D77045-401A-4D5E-BFE3-54C21A8A6634}" type="slidenum">
              <a:rPr lang="ko-KR" smtClean="0"/>
              <a:pPr/>
              <a:t>1</a:t>
            </a:fld>
            <a:endParaRPr lang="ko-KR"/>
          </a:p>
        </p:txBody>
      </p:sp>
      <p:sp>
        <p:nvSpPr>
          <p:cNvPr id="5" name="바닥글 개체 틀 4"/>
          <p:cNvSpPr>
            <a:spLocks noGrp="1"/>
          </p:cNvSpPr>
          <p:nvPr>
            <p:ph type="ftr" sz="quarter" idx="11"/>
          </p:nvPr>
        </p:nvSpPr>
        <p:spPr/>
        <p:txBody>
          <a:bodyPr/>
          <a:lstStyle/>
          <a:p>
            <a:r>
              <a:rPr lang="en-US" altLang="ko-KR" smtClean="0"/>
              <a:t>http://electoy.tistory.com</a:t>
            </a:r>
            <a:endParaRPr lang="ko-KR"/>
          </a:p>
        </p:txBody>
      </p:sp>
      <p:sp>
        <p:nvSpPr>
          <p:cNvPr id="6" name="머리글 개체 틀 5"/>
          <p:cNvSpPr>
            <a:spLocks noGrp="1"/>
          </p:cNvSpPr>
          <p:nvPr>
            <p:ph type="hdr" sz="quarter" idx="12"/>
          </p:nvPr>
        </p:nvSpPr>
        <p:spPr/>
        <p:txBody>
          <a:bodyPr/>
          <a:lstStyle/>
          <a:p>
            <a:r>
              <a:rPr lang="ko-KR" altLang="en-US" smtClean="0"/>
              <a:t>공학입문설계</a:t>
            </a:r>
            <a:endParaRPr 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p>
        </p:txBody>
      </p:sp>
      <p:sp>
        <p:nvSpPr>
          <p:cNvPr id="4" name="Slide Number Placeholder 3"/>
          <p:cNvSpPr>
            <a:spLocks noGrp="1"/>
          </p:cNvSpPr>
          <p:nvPr>
            <p:ph type="sldNum" sz="quarter" idx="10"/>
          </p:nvPr>
        </p:nvSpPr>
        <p:spPr/>
        <p:txBody>
          <a:bodyPr/>
          <a:lstStyle/>
          <a:p>
            <a:fld id="{87D77045-401A-4D5E-BFE3-54C21A8A6634}" type="slidenum">
              <a:rPr lang="en-US" altLang="ko-KR" smtClean="0"/>
              <a:pPr/>
              <a:t>2</a:t>
            </a:fld>
            <a:endParaRPr lang="ko-KR"/>
          </a:p>
        </p:txBody>
      </p:sp>
      <p:sp>
        <p:nvSpPr>
          <p:cNvPr id="5" name="바닥글 개체 틀 4"/>
          <p:cNvSpPr>
            <a:spLocks noGrp="1"/>
          </p:cNvSpPr>
          <p:nvPr>
            <p:ph type="ftr" sz="quarter" idx="11"/>
          </p:nvPr>
        </p:nvSpPr>
        <p:spPr/>
        <p:txBody>
          <a:bodyPr/>
          <a:lstStyle/>
          <a:p>
            <a:r>
              <a:rPr lang="en-US" altLang="ko-KR" smtClean="0"/>
              <a:t>http://electoy.tistory.com</a:t>
            </a:r>
            <a:endParaRPr lang="ko-KR"/>
          </a:p>
        </p:txBody>
      </p:sp>
      <p:sp>
        <p:nvSpPr>
          <p:cNvPr id="6" name="머리글 개체 틀 5"/>
          <p:cNvSpPr>
            <a:spLocks noGrp="1"/>
          </p:cNvSpPr>
          <p:nvPr>
            <p:ph type="hdr" sz="quarter" idx="12"/>
          </p:nvPr>
        </p:nvSpPr>
        <p:spPr/>
        <p:txBody>
          <a:bodyPr/>
          <a:lstStyle/>
          <a:p>
            <a:r>
              <a:rPr lang="ko-KR" altLang="en-US" smtClean="0"/>
              <a:t>공학입문설계</a:t>
            </a:r>
            <a:endParaRPr 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p>
        </p:txBody>
      </p:sp>
      <p:sp>
        <p:nvSpPr>
          <p:cNvPr id="4" name="Slide Number Placeholder 3"/>
          <p:cNvSpPr>
            <a:spLocks noGrp="1"/>
          </p:cNvSpPr>
          <p:nvPr>
            <p:ph type="sldNum" sz="quarter" idx="10"/>
          </p:nvPr>
        </p:nvSpPr>
        <p:spPr/>
        <p:txBody>
          <a:bodyPr/>
          <a:lstStyle/>
          <a:p>
            <a:fld id="{87D77045-401A-4D5E-BFE3-54C21A8A6634}" type="slidenum">
              <a:rPr lang="en-US" altLang="ko-KR" smtClean="0"/>
              <a:pPr/>
              <a:t>4</a:t>
            </a:fld>
            <a:endParaRPr lang="ko-KR"/>
          </a:p>
        </p:txBody>
      </p:sp>
      <p:sp>
        <p:nvSpPr>
          <p:cNvPr id="5" name="바닥글 개체 틀 4"/>
          <p:cNvSpPr>
            <a:spLocks noGrp="1"/>
          </p:cNvSpPr>
          <p:nvPr>
            <p:ph type="ftr" sz="quarter" idx="11"/>
          </p:nvPr>
        </p:nvSpPr>
        <p:spPr/>
        <p:txBody>
          <a:bodyPr/>
          <a:lstStyle/>
          <a:p>
            <a:r>
              <a:rPr lang="en-US" altLang="ko-KR" smtClean="0"/>
              <a:t>http://electoy.tistory.com</a:t>
            </a:r>
            <a:endParaRPr lang="ko-KR"/>
          </a:p>
        </p:txBody>
      </p:sp>
      <p:sp>
        <p:nvSpPr>
          <p:cNvPr id="6" name="머리글 개체 틀 5"/>
          <p:cNvSpPr>
            <a:spLocks noGrp="1"/>
          </p:cNvSpPr>
          <p:nvPr>
            <p:ph type="hdr" sz="quarter" idx="12"/>
          </p:nvPr>
        </p:nvSpPr>
        <p:spPr/>
        <p:txBody>
          <a:bodyPr/>
          <a:lstStyle/>
          <a:p>
            <a:r>
              <a:rPr lang="ko-KR" altLang="en-US" smtClean="0"/>
              <a:t>공학입문설계</a:t>
            </a:r>
            <a:endParaRPr 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8" name="Date Placeholder 27"/>
          <p:cNvSpPr>
            <a:spLocks noGrp="1"/>
          </p:cNvSpPr>
          <p:nvPr>
            <p:ph type="dt" sz="half" idx="10"/>
          </p:nvPr>
        </p:nvSpPr>
        <p:spPr>
          <a:xfrm>
            <a:off x="6477000" y="6416675"/>
            <a:ext cx="2133600" cy="365125"/>
          </a:xfrm>
        </p:spPr>
        <p:txBody>
          <a:bodyPr/>
          <a:lstStyle>
            <a:extLst/>
          </a:lstStyle>
          <a:p>
            <a:r>
              <a:rPr lang="en-US" altLang="ko-KR" smtClean="0"/>
              <a:t>2006/6/30</a:t>
            </a:r>
            <a:endParaRPr kumimoji="1" lang="ko-KR"/>
          </a:p>
        </p:txBody>
      </p:sp>
      <p:sp>
        <p:nvSpPr>
          <p:cNvPr id="17" name="Footer Placeholder 16"/>
          <p:cNvSpPr>
            <a:spLocks noGrp="1"/>
          </p:cNvSpPr>
          <p:nvPr>
            <p:ph type="ftr" sz="quarter" idx="11"/>
          </p:nvPr>
        </p:nvSpPr>
        <p:spPr>
          <a:xfrm>
            <a:off x="914400" y="6416675"/>
            <a:ext cx="5562600" cy="365125"/>
          </a:xfrm>
        </p:spPr>
        <p:txBody>
          <a:bodyPr/>
          <a:lstStyle>
            <a:extLst/>
          </a:lstStyle>
          <a:p>
            <a:r>
              <a:rPr kumimoji="1" lang="ko-KR" altLang="en-US" smtClean="0"/>
              <a:t>공학입문설계          </a:t>
            </a:r>
            <a:r>
              <a:rPr kumimoji="1" lang="en-US" altLang="ko-KR" smtClean="0"/>
              <a:t>http://electoy.tistory.com</a:t>
            </a:r>
            <a:endParaRPr kumimoji="1" lang="ko-KR"/>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a:pPr/>
              <a:t>‹#›</a:t>
            </a:fld>
            <a:endParaRPr kumimoji="1" lang="ko-K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8" name="Title 7"/>
          <p:cNvSpPr>
            <a:spLocks noGrp="1"/>
          </p:cNvSpPr>
          <p:nvPr>
            <p:ph type="ctrTitle"/>
          </p:nvPr>
        </p:nvSpPr>
        <p:spPr>
          <a:xfrm>
            <a:off x="533400" y="464504"/>
            <a:ext cx="8153400" cy="774192"/>
          </a:xfrm>
        </p:spPr>
        <p:txBody>
          <a:bodyPr/>
          <a:lstStyle>
            <a:lvl1pPr marR="9144" algn="r" eaLnBrk="1" latinLnBrk="1" hangingPunct="1">
              <a:defRPr kumimoji="1" lang="ko-KR" sz="3800"/>
            </a:lvl1pPr>
            <a:extLst/>
          </a:lstStyle>
          <a:p>
            <a:pPr eaLnBrk="1" latinLnBrk="1" hangingPunct="1"/>
            <a:r>
              <a:rPr lang="ko-KR" altLang="en-US" smtClean="0"/>
              <a:t>마스터 제목 스타일 편집</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1" hangingPunct="1">
              <a:spcBef>
                <a:spcPts val="0"/>
              </a:spcBef>
              <a:buNone/>
              <a:defRPr kumimoji="1" lang="ko-KR" sz="2000">
                <a:solidFill>
                  <a:schemeClr val="tx1"/>
                </a:solidFill>
              </a:defRPr>
            </a:lvl1pPr>
            <a:lvl2pPr marL="457200" indent="0" algn="ctr" eaLnBrk="1" latinLnBrk="1" hangingPunct="1">
              <a:buNone/>
            </a:lvl2pPr>
            <a:lvl3pPr marL="914400" indent="0" algn="ctr" eaLnBrk="1" latinLnBrk="1" hangingPunct="1">
              <a:buNone/>
            </a:lvl3pPr>
            <a:lvl4pPr marL="1371600" indent="0" algn="ctr" eaLnBrk="1" latinLnBrk="1" hangingPunct="1">
              <a:buNone/>
            </a:lvl4pPr>
            <a:lvl5pPr marL="1828800" indent="0" algn="ctr" eaLnBrk="1" latinLnBrk="1" hangingPunct="1">
              <a:buNone/>
            </a:lvl5pPr>
            <a:lvl6pPr marL="2286000" indent="0" algn="ctr" eaLnBrk="1" latinLnBrk="1" hangingPunct="1">
              <a:buNone/>
            </a:lvl6pPr>
            <a:lvl7pPr marL="2743200" indent="0" algn="ctr" eaLnBrk="1" latinLnBrk="1" hangingPunct="1">
              <a:buNone/>
            </a:lvl7pPr>
            <a:lvl8pPr marL="3200400" indent="0" algn="ctr" eaLnBrk="1" latinLnBrk="1" hangingPunct="1">
              <a:buNone/>
            </a:lvl8pPr>
            <a:lvl9pPr marL="3657600" indent="0" algn="ctr" eaLnBrk="1" latinLnBrk="1" hangingPunct="1">
              <a:buNone/>
            </a:lvl9pPr>
            <a:extLst/>
          </a:lstStyle>
          <a:p>
            <a:pPr eaLnBrk="1" latinLnBrk="1" hangingPunct="1"/>
            <a:r>
              <a:rPr lang="ko-KR" altLang="en-US" smtClean="0"/>
              <a:t>마스터 부제목 스타일 편집</a:t>
            </a:r>
            <a:endParaRPr/>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ko-KR" altLang="en-US" smtClean="0"/>
              <a:t>마스터 제목 스타일 편집</a:t>
            </a:r>
            <a:endParaRPr/>
          </a:p>
        </p:txBody>
      </p:sp>
      <p:sp>
        <p:nvSpPr>
          <p:cNvPr id="3" name="Content Placeholder 2"/>
          <p:cNvSpPr>
            <a:spLocks noGrp="1"/>
          </p:cNvSpPr>
          <p:nvPr>
            <p:ph idx="1"/>
          </p:nvPr>
        </p:nvSpPr>
        <p:spPr/>
        <p:txBody>
          <a:bodyPr/>
          <a:lstStyle>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4" name="Date Placeholder 3"/>
          <p:cNvSpPr>
            <a:spLocks noGrp="1"/>
          </p:cNvSpPr>
          <p:nvPr>
            <p:ph type="dt" sz="half" idx="10"/>
          </p:nvPr>
        </p:nvSpPr>
        <p:spPr/>
        <p:txBody>
          <a:bodyPr/>
          <a:lstStyle>
            <a:extLst/>
          </a:lstStyle>
          <a:p>
            <a:r>
              <a:rPr lang="en-US" altLang="ko-KR" smtClean="0"/>
              <a:t>2006/6/30</a:t>
            </a:r>
            <a:endParaRPr kumimoji="1" lang="ko-KR"/>
          </a:p>
        </p:txBody>
      </p:sp>
      <p:sp>
        <p:nvSpPr>
          <p:cNvPr id="5" name="Footer Placeholder 4"/>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6" name="Slide Number Placeholder 5"/>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1" hangingPunct="1">
              <a:buNone/>
              <a:defRPr kumimoji="1" lang="ko-KR" sz="4000" b="1" cap="all">
                <a:ln/>
                <a:solidFill>
                  <a:schemeClr val="tx1"/>
                </a:solidFill>
                <a:effectLst>
                  <a:reflection blurRad="12700" stA="50000" endPos="50000" dir="5400000" sy="-100000" rotWithShape="0"/>
                </a:effectLst>
              </a:defRPr>
            </a:lvl1pPr>
            <a:extLst/>
          </a:lstStyle>
          <a:p>
            <a:pPr eaLnBrk="1" latinLnBrk="1" hangingPunct="1"/>
            <a:r>
              <a:rPr lang="ko-KR" altLang="en-US" smtClean="0"/>
              <a:t>마스터 제목 스타일 편집</a:t>
            </a:r>
            <a:endParaRPr/>
          </a:p>
        </p:txBody>
      </p:sp>
      <p:sp>
        <p:nvSpPr>
          <p:cNvPr id="3" name="Text Placeholder 2"/>
          <p:cNvSpPr>
            <a:spLocks noGrp="1"/>
          </p:cNvSpPr>
          <p:nvPr>
            <p:ph type="body" idx="1"/>
          </p:nvPr>
        </p:nvSpPr>
        <p:spPr>
          <a:xfrm>
            <a:off x="914400" y="5334000"/>
            <a:ext cx="7772400" cy="1052512"/>
          </a:xfrm>
        </p:spPr>
        <p:txBody>
          <a:bodyPr anchor="t"/>
          <a:lstStyle>
            <a:lvl1pPr marL="374904" eaLnBrk="1" latinLnBrk="1" hangingPunct="1">
              <a:buNone/>
              <a:defRPr kumimoji="1" lang="ko-KR" sz="2000">
                <a:solidFill>
                  <a:schemeClr val="tx2"/>
                </a:solidFill>
              </a:defRPr>
            </a:lvl1pPr>
            <a:lvl2pPr eaLnBrk="1" latinLnBrk="1" hangingPunct="1">
              <a:buNone/>
              <a:defRPr kumimoji="1" lang="ko-KR" sz="1800">
                <a:solidFill>
                  <a:schemeClr val="tx1">
                    <a:tint val="75000"/>
                  </a:schemeClr>
                </a:solidFill>
              </a:defRPr>
            </a:lvl2pPr>
            <a:lvl3pPr eaLnBrk="1" latinLnBrk="1" hangingPunct="1">
              <a:buNone/>
              <a:defRPr kumimoji="1" lang="ko-KR" sz="1600">
                <a:solidFill>
                  <a:schemeClr val="tx1">
                    <a:tint val="75000"/>
                  </a:schemeClr>
                </a:solidFill>
              </a:defRPr>
            </a:lvl3pPr>
            <a:lvl4pPr eaLnBrk="1" latinLnBrk="1" hangingPunct="1">
              <a:buNone/>
              <a:defRPr kumimoji="1" lang="ko-KR" sz="1400">
                <a:solidFill>
                  <a:schemeClr val="tx1">
                    <a:tint val="75000"/>
                  </a:schemeClr>
                </a:solidFill>
              </a:defRPr>
            </a:lvl4pPr>
            <a:lvl5pPr eaLnBrk="1" latinLnBrk="1" hangingPunct="1">
              <a:buNone/>
              <a:defRPr kumimoji="1" lang="ko-KR" sz="1400">
                <a:solidFill>
                  <a:schemeClr val="tx1">
                    <a:tint val="75000"/>
                  </a:schemeClr>
                </a:solidFill>
              </a:defRPr>
            </a:lvl5pPr>
            <a:extLst/>
          </a:lstStyle>
          <a:p>
            <a:pPr lvl="0" eaLnBrk="1" latinLnBrk="1" hangingPunct="1"/>
            <a:r>
              <a:rPr lang="ko-KR" altLang="en-US" smtClean="0"/>
              <a:t>마스터 텍스트 스타일을 편집합니다</a:t>
            </a:r>
          </a:p>
        </p:txBody>
      </p:sp>
      <p:sp>
        <p:nvSpPr>
          <p:cNvPr id="4" name="Date Placeholder 3"/>
          <p:cNvSpPr>
            <a:spLocks noGrp="1"/>
          </p:cNvSpPr>
          <p:nvPr>
            <p:ph type="dt" sz="half" idx="10"/>
          </p:nvPr>
        </p:nvSpPr>
        <p:spPr/>
        <p:txBody>
          <a:bodyPr/>
          <a:lstStyle>
            <a:extLst/>
          </a:lstStyle>
          <a:p>
            <a:r>
              <a:rPr lang="en-US" altLang="ko-KR" smtClean="0"/>
              <a:t>2006/6/30</a:t>
            </a:r>
            <a:endParaRPr kumimoji="1" lang="ko-KR"/>
          </a:p>
        </p:txBody>
      </p:sp>
      <p:sp>
        <p:nvSpPr>
          <p:cNvPr id="5" name="Footer Placeholder 4"/>
          <p:cNvSpPr>
            <a:spLocks noGrp="1"/>
          </p:cNvSpPr>
          <p:nvPr>
            <p:ph type="ftr" sz="quarter" idx="11"/>
          </p:nvPr>
        </p:nvSpPr>
        <p:spPr>
          <a:xfrm>
            <a:off x="914400" y="6416675"/>
            <a:ext cx="5562600" cy="365125"/>
          </a:xfrm>
        </p:spPr>
        <p:txBody>
          <a:bodyPr/>
          <a:lstStyle>
            <a:extLst/>
          </a:lstStyle>
          <a:p>
            <a:r>
              <a:rPr kumimoji="1" lang="ko-KR" altLang="en-US" smtClean="0"/>
              <a:t>공학입문설계          </a:t>
            </a:r>
            <a:r>
              <a:rPr kumimoji="1" lang="en-US" altLang="ko-KR" smtClean="0"/>
              <a:t>http://electoy.tistory.com</a:t>
            </a:r>
            <a:endParaRPr kumimoji="1" lang="ko-KR"/>
          </a:p>
        </p:txBody>
      </p:sp>
      <p:sp>
        <p:nvSpPr>
          <p:cNvPr id="6" name="Slide Number Placeholder 5"/>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내용 2개">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1" hangingPunct="1"/>
            <a:r>
              <a:rPr lang="ko-KR" altLang="en-US" smtClean="0"/>
              <a:t>마스터 제목 스타일 편집</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1" hangingPunct="1">
              <a:buFontTx/>
              <a:buNone/>
              <a:defRPr kumimoji="1" lang="ko-KR" sz="2000"/>
            </a:lvl1pPr>
            <a:lvl2pPr eaLnBrk="1" latinLnBrk="1" hangingPunct="1">
              <a:defRPr kumimoji="1" lang="ko-KR" sz="2400"/>
            </a:lvl2pPr>
            <a:lvl3pPr eaLnBrk="1" latinLnBrk="1" hangingPunct="1">
              <a:defRPr kumimoji="1" lang="ko-KR" sz="2000"/>
            </a:lvl3pPr>
            <a:lvl4pPr eaLnBrk="1" latinLnBrk="1" hangingPunct="1">
              <a:defRPr kumimoji="1" lang="ko-KR" sz="1800"/>
            </a:lvl4pPr>
            <a:lvl5pPr eaLnBrk="1" latinLnBrk="1" hangingPunct="1">
              <a:defRPr kumimoji="1" lang="ko-KR" sz="1800"/>
            </a:lvl5pPr>
            <a:extLst/>
          </a:lstStyle>
          <a:p>
            <a:pPr lvl="0" eaLnBrk="1" latinLnBrk="1" hangingPunct="1"/>
            <a:r>
              <a:rPr lang="ko-KR" altLang="en-US" smtClean="0"/>
              <a:t>마스터 텍스트 스타일을 편집합니다</a:t>
            </a:r>
          </a:p>
        </p:txBody>
      </p:sp>
      <p:sp>
        <p:nvSpPr>
          <p:cNvPr id="4" name="Content Placeholder 3"/>
          <p:cNvSpPr>
            <a:spLocks noGrp="1"/>
          </p:cNvSpPr>
          <p:nvPr>
            <p:ph sz="half" idx="2"/>
          </p:nvPr>
        </p:nvSpPr>
        <p:spPr>
          <a:xfrm>
            <a:off x="4655344" y="1600200"/>
            <a:ext cx="4038600" cy="4525963"/>
          </a:xfrm>
        </p:spPr>
        <p:txBody>
          <a:bodyPr/>
          <a:lstStyle>
            <a:lvl1pPr eaLnBrk="1" latinLnBrk="1" hangingPunct="1">
              <a:defRPr kumimoji="1" lang="ko-KR" sz="2800"/>
            </a:lvl1pPr>
            <a:lvl2pPr eaLnBrk="1" latinLnBrk="1" hangingPunct="1">
              <a:defRPr kumimoji="1" lang="ko-KR" sz="2400"/>
            </a:lvl2pPr>
            <a:lvl3pPr eaLnBrk="1" latinLnBrk="1" hangingPunct="1">
              <a:defRPr kumimoji="1" lang="ko-KR" sz="2000"/>
            </a:lvl3pPr>
            <a:lvl4pPr eaLnBrk="1" latinLnBrk="1" hangingPunct="1">
              <a:defRPr kumimoji="1" lang="ko-KR" sz="1800"/>
            </a:lvl4pPr>
            <a:lvl5pPr eaLnBrk="1" latinLnBrk="1" hangingPunct="1">
              <a:defRPr kumimoji="1" lang="ko-KR" sz="18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5" name="Date Placeholder 4"/>
          <p:cNvSpPr>
            <a:spLocks noGrp="1"/>
          </p:cNvSpPr>
          <p:nvPr>
            <p:ph type="dt" sz="half" idx="10"/>
          </p:nvPr>
        </p:nvSpPr>
        <p:spPr/>
        <p:txBody>
          <a:bodyPr/>
          <a:lstStyle>
            <a:extLst/>
          </a:lstStyle>
          <a:p>
            <a:r>
              <a:rPr lang="en-US" altLang="ko-KR" smtClean="0"/>
              <a:t>2006/6/30</a:t>
            </a:r>
            <a:endParaRPr kumimoji="1" lang="ko-KR"/>
          </a:p>
        </p:txBody>
      </p:sp>
      <p:sp>
        <p:nvSpPr>
          <p:cNvPr id="6" name="Footer Placeholder 5"/>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1" lang="ko-KR"/>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 name="Title 1"/>
          <p:cNvSpPr>
            <a:spLocks noGrp="1"/>
          </p:cNvSpPr>
          <p:nvPr>
            <p:ph type="title"/>
          </p:nvPr>
        </p:nvSpPr>
        <p:spPr>
          <a:xfrm>
            <a:off x="504824" y="512064"/>
            <a:ext cx="7772400" cy="914400"/>
          </a:xfrm>
        </p:spPr>
        <p:txBody>
          <a:bodyPr anchor="t"/>
          <a:lstStyle>
            <a:lvl1pPr eaLnBrk="1" latinLnBrk="1" hangingPunct="1">
              <a:defRPr kumimoji="1" lang="ko-KR" sz="4000"/>
            </a:lvl1pPr>
            <a:extLst/>
          </a:lstStyle>
          <a:p>
            <a:pPr eaLnBrk="1" latinLnBrk="1" hangingPunct="1"/>
            <a:r>
              <a:rPr lang="ko-KR" altLang="en-US" smtClean="0"/>
              <a:t>마스터 제목 스타일 편집</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1" hangingPunct="1">
              <a:buNone/>
              <a:defRPr kumimoji="1" lang="ko-KR" sz="2400" b="1">
                <a:solidFill>
                  <a:schemeClr val="accent2"/>
                </a:solidFill>
              </a:defRPr>
            </a:lvl1pPr>
            <a:lvl2pPr eaLnBrk="1" latinLnBrk="1" hangingPunct="1">
              <a:buNone/>
              <a:defRPr kumimoji="1" lang="ko-KR" sz="2000" b="1"/>
            </a:lvl2pPr>
            <a:lvl3pPr eaLnBrk="1" latinLnBrk="1" hangingPunct="1">
              <a:buNone/>
              <a:defRPr kumimoji="1" lang="ko-KR" sz="1800" b="1"/>
            </a:lvl3pPr>
            <a:lvl4pPr eaLnBrk="1" latinLnBrk="1" hangingPunct="1">
              <a:buNone/>
              <a:defRPr kumimoji="1" lang="ko-KR" sz="1600" b="1"/>
            </a:lvl4pPr>
            <a:lvl5pPr eaLnBrk="1" latinLnBrk="1" hangingPunct="1">
              <a:buNone/>
              <a:defRPr kumimoji="1" lang="ko-KR" sz="1600" b="1"/>
            </a:lvl5pPr>
            <a:extLst/>
          </a:lstStyle>
          <a:p>
            <a:pPr lvl="0" eaLnBrk="1" latinLnBrk="1" hangingPunct="1"/>
            <a:r>
              <a:rPr lang="ko-KR" altLang="en-US" smtClean="0"/>
              <a:t>마스터 텍스트 스타일을 편집합니다</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1" hangingPunct="1">
              <a:buNone/>
              <a:defRPr kumimoji="1" lang="ko-KR" sz="2400" b="1">
                <a:solidFill>
                  <a:schemeClr val="accent2"/>
                </a:solidFill>
              </a:defRPr>
            </a:lvl1pPr>
            <a:lvl2pPr eaLnBrk="1" latinLnBrk="1" hangingPunct="1">
              <a:buNone/>
              <a:defRPr kumimoji="1" lang="ko-KR" sz="2000" b="1"/>
            </a:lvl2pPr>
            <a:lvl3pPr eaLnBrk="1" latinLnBrk="1" hangingPunct="1">
              <a:buNone/>
              <a:defRPr kumimoji="1" lang="ko-KR" sz="1800" b="1"/>
            </a:lvl3pPr>
            <a:lvl4pPr eaLnBrk="1" latinLnBrk="1" hangingPunct="1">
              <a:buNone/>
              <a:defRPr kumimoji="1" lang="ko-KR" sz="1600" b="1"/>
            </a:lvl4pPr>
            <a:lvl5pPr eaLnBrk="1" latinLnBrk="1" hangingPunct="1">
              <a:buNone/>
              <a:defRPr kumimoji="1" lang="ko-KR" sz="1600" b="1"/>
            </a:lvl5pPr>
            <a:extLst/>
          </a:lstStyle>
          <a:p>
            <a:pPr lvl="0" eaLnBrk="1" latinLnBrk="1" hangingPunct="1"/>
            <a:r>
              <a:rPr lang="ko-KR" altLang="en-US" smtClean="0"/>
              <a:t>마스터 텍스트 스타일을 편집합니다</a:t>
            </a:r>
          </a:p>
        </p:txBody>
      </p:sp>
      <p:sp>
        <p:nvSpPr>
          <p:cNvPr id="5" name="Content Placeholder 4"/>
          <p:cNvSpPr>
            <a:spLocks noGrp="1"/>
          </p:cNvSpPr>
          <p:nvPr>
            <p:ph sz="quarter" idx="3"/>
          </p:nvPr>
        </p:nvSpPr>
        <p:spPr>
          <a:xfrm>
            <a:off x="457200" y="2459037"/>
            <a:ext cx="4040188" cy="3959352"/>
          </a:xfrm>
        </p:spPr>
        <p:txBody>
          <a:bodyPr/>
          <a:lstStyle>
            <a:lvl1pPr eaLnBrk="1" latinLnBrk="1" hangingPunct="1">
              <a:defRPr kumimoji="1" lang="ko-KR" sz="2400"/>
            </a:lvl1pPr>
            <a:lvl2pPr eaLnBrk="1" latinLnBrk="1" hangingPunct="1">
              <a:defRPr kumimoji="1" lang="ko-KR" sz="2000"/>
            </a:lvl2pPr>
            <a:lvl3pPr eaLnBrk="1" latinLnBrk="1" hangingPunct="1">
              <a:defRPr kumimoji="1" lang="ko-KR" sz="1800"/>
            </a:lvl3pPr>
            <a:lvl4pPr eaLnBrk="1" latinLnBrk="1" hangingPunct="1">
              <a:defRPr kumimoji="1" lang="ko-KR" sz="1600"/>
            </a:lvl4pPr>
            <a:lvl5pPr eaLnBrk="1" latinLnBrk="1" hangingPunct="1">
              <a:defRPr kumimoji="1" lang="ko-KR" sz="16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1" hangingPunct="1">
              <a:defRPr kumimoji="1" lang="ko-KR" sz="2400"/>
            </a:lvl1pPr>
            <a:lvl2pPr eaLnBrk="1" latinLnBrk="1" hangingPunct="1">
              <a:defRPr kumimoji="1" lang="ko-KR" sz="2000"/>
            </a:lvl2pPr>
            <a:lvl3pPr eaLnBrk="1" latinLnBrk="1" hangingPunct="1">
              <a:defRPr kumimoji="1" lang="ko-KR" sz="1800"/>
            </a:lvl3pPr>
            <a:lvl4pPr eaLnBrk="1" latinLnBrk="1" hangingPunct="1">
              <a:defRPr kumimoji="1" lang="ko-KR" sz="1600"/>
            </a:lvl4pPr>
            <a:lvl5pPr eaLnBrk="1" latinLnBrk="1" hangingPunct="1">
              <a:defRPr kumimoji="1" lang="ko-KR" sz="16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7" name="Date Placeholder 6"/>
          <p:cNvSpPr>
            <a:spLocks noGrp="1"/>
          </p:cNvSpPr>
          <p:nvPr>
            <p:ph type="dt" sz="half" idx="10"/>
          </p:nvPr>
        </p:nvSpPr>
        <p:spPr/>
        <p:txBody>
          <a:bodyPr/>
          <a:lstStyle>
            <a:extLst/>
          </a:lstStyle>
          <a:p>
            <a:r>
              <a:rPr lang="en-US" altLang="ko-KR" smtClean="0"/>
              <a:t>2006/6/30</a:t>
            </a:r>
            <a:endParaRPr kumimoji="1" lang="ko-KR"/>
          </a:p>
        </p:txBody>
      </p:sp>
      <p:sp>
        <p:nvSpPr>
          <p:cNvPr id="8" name="Footer Placeholder 7"/>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9" name="Slide Number Placeholder 8"/>
          <p:cNvSpPr>
            <a:spLocks noGrp="1"/>
          </p:cNvSpPr>
          <p:nvPr>
            <p:ph type="sldNum" sz="quarter" idx="12"/>
          </p:nvPr>
        </p:nvSpPr>
        <p:spPr/>
        <p:txBody>
          <a:bodyPr/>
          <a:lstStyle>
            <a:extLst/>
          </a:lstStyle>
          <a:p>
            <a:fld id="{1AD93096-5B34-4342-9326-69289CEAE4C2}" type="slidenum">
              <a:rPr/>
              <a:pPr/>
              <a:t>‹#›</a:t>
            </a:fld>
            <a:endParaRPr kumimoji="1" lang="ko-K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1" hangingPunct="1">
              <a:defRPr kumimoji="1" lang="ko-KR" sz="4000" cap="none" baseline="0"/>
            </a:lvl1pPr>
            <a:extLst/>
          </a:lstStyle>
          <a:p>
            <a:pPr eaLnBrk="1" latinLnBrk="1" hangingPunct="1"/>
            <a:r>
              <a:rPr lang="ko-KR" altLang="en-US" smtClean="0"/>
              <a:t>마스터 제목 스타일 편집</a:t>
            </a:r>
            <a:endParaRPr/>
          </a:p>
        </p:txBody>
      </p:sp>
      <p:sp>
        <p:nvSpPr>
          <p:cNvPr id="3" name="Date Placeholder 2"/>
          <p:cNvSpPr>
            <a:spLocks noGrp="1"/>
          </p:cNvSpPr>
          <p:nvPr>
            <p:ph type="dt" sz="half" idx="10"/>
          </p:nvPr>
        </p:nvSpPr>
        <p:spPr/>
        <p:txBody>
          <a:bodyPr/>
          <a:lstStyle>
            <a:extLst/>
          </a:lstStyle>
          <a:p>
            <a:r>
              <a:rPr lang="en-US" altLang="ko-KR" smtClean="0"/>
              <a:t>2006/6/30</a:t>
            </a:r>
            <a:endParaRPr kumimoji="1" lang="ko-KR"/>
          </a:p>
        </p:txBody>
      </p:sp>
      <p:sp>
        <p:nvSpPr>
          <p:cNvPr id="4" name="Footer Placeholder 3"/>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5" name="Slide Number Placeholder 4"/>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altLang="ko-KR" smtClean="0"/>
              <a:t>2006/6/30</a:t>
            </a:r>
            <a:endParaRPr kumimoji="1" lang="ko-KR"/>
          </a:p>
        </p:txBody>
      </p:sp>
      <p:sp>
        <p:nvSpPr>
          <p:cNvPr id="3" name="Footer Placeholder 2"/>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4" name="Slide Number Placeholder 3"/>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내용(캡션 포함)">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1" hangingPunct="1">
              <a:buNone/>
              <a:defRPr kumimoji="1" lang="ko-KR" sz="3600" b="0"/>
            </a:lvl1pPr>
            <a:extLst/>
          </a:lstStyle>
          <a:p>
            <a:pPr eaLnBrk="1" latinLnBrk="1" hangingPunct="1"/>
            <a:r>
              <a:rPr lang="ko-KR" altLang="en-US" smtClean="0"/>
              <a:t>마스터 제목 스타일 편집</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1" hangingPunct="1">
              <a:buNone/>
              <a:defRPr kumimoji="1" lang="ko-KR" sz="1800"/>
            </a:lvl1pPr>
            <a:lvl2pPr eaLnBrk="1" latinLnBrk="1" hangingPunct="1">
              <a:buNone/>
              <a:defRPr kumimoji="1" lang="ko-KR" sz="1200"/>
            </a:lvl2pPr>
            <a:lvl3pPr eaLnBrk="1" latinLnBrk="1" hangingPunct="1">
              <a:buNone/>
              <a:defRPr kumimoji="1" lang="ko-KR" sz="1000"/>
            </a:lvl3pPr>
            <a:lvl4pPr eaLnBrk="1" latinLnBrk="1" hangingPunct="1">
              <a:buNone/>
              <a:defRPr kumimoji="1" lang="ko-KR" sz="900"/>
            </a:lvl4pPr>
            <a:lvl5pPr eaLnBrk="1" latinLnBrk="1" hangingPunct="1">
              <a:buNone/>
              <a:defRPr kumimoji="1" lang="ko-KR" sz="900"/>
            </a:lvl5pPr>
            <a:extLst/>
          </a:lstStyle>
          <a:p>
            <a:pPr lvl="0" eaLnBrk="1" latinLnBrk="1" hangingPunct="1"/>
            <a:r>
              <a:rPr lang="ko-KR" altLang="en-US" smtClean="0"/>
              <a:t>마스터 텍스트 스타일을 편집합니다</a:t>
            </a:r>
          </a:p>
        </p:txBody>
      </p:sp>
      <p:sp>
        <p:nvSpPr>
          <p:cNvPr id="4" name="Content Placeholder 3"/>
          <p:cNvSpPr>
            <a:spLocks noGrp="1"/>
          </p:cNvSpPr>
          <p:nvPr>
            <p:ph sz="half" idx="2"/>
          </p:nvPr>
        </p:nvSpPr>
        <p:spPr>
          <a:xfrm>
            <a:off x="3429000" y="1435100"/>
            <a:ext cx="5486400" cy="4572000"/>
          </a:xfrm>
        </p:spPr>
        <p:txBody>
          <a:bodyPr/>
          <a:lstStyle>
            <a:lvl1pPr eaLnBrk="1" latinLnBrk="1" hangingPunct="1">
              <a:defRPr kumimoji="1" lang="ko-KR" sz="3200"/>
            </a:lvl1pPr>
            <a:lvl2pPr eaLnBrk="1" latinLnBrk="1" hangingPunct="1">
              <a:defRPr kumimoji="1" lang="ko-KR" sz="2800"/>
            </a:lvl2pPr>
            <a:lvl3pPr eaLnBrk="1" latinLnBrk="1" hangingPunct="1">
              <a:defRPr kumimoji="1" lang="ko-KR" sz="2400"/>
            </a:lvl3pPr>
            <a:lvl4pPr eaLnBrk="1" latinLnBrk="1" hangingPunct="1">
              <a:defRPr kumimoji="1" lang="ko-KR" sz="2000"/>
            </a:lvl4pPr>
            <a:lvl5pPr eaLnBrk="1" latinLnBrk="1" hangingPunct="1">
              <a:defRPr kumimoji="1" lang="ko-KR" sz="20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5" name="Date Placeholder 4"/>
          <p:cNvSpPr>
            <a:spLocks noGrp="1"/>
          </p:cNvSpPr>
          <p:nvPr>
            <p:ph type="dt" sz="half" idx="10"/>
          </p:nvPr>
        </p:nvSpPr>
        <p:spPr/>
        <p:txBody>
          <a:bodyPr/>
          <a:lstStyle>
            <a:extLst/>
          </a:lstStyle>
          <a:p>
            <a:r>
              <a:rPr lang="en-US" altLang="ko-KR" smtClean="0"/>
              <a:t>2006/6/30</a:t>
            </a:r>
            <a:endParaRPr kumimoji="1" lang="ko-KR"/>
          </a:p>
        </p:txBody>
      </p:sp>
      <p:sp>
        <p:nvSpPr>
          <p:cNvPr id="6" name="Footer Placeholder 5"/>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그림(캡션 포함)">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1" hangingPunct="1">
              <a:buNone/>
              <a:defRPr kumimoji="1" lang="ko-KR" sz="2100" b="0"/>
            </a:lvl1pPr>
            <a:extLst/>
          </a:lstStyle>
          <a:p>
            <a:pPr eaLnBrk="1" latinLnBrk="1" hangingPunct="1"/>
            <a:r>
              <a:rPr lang="ko-KR" altLang="en-US" smtClean="0"/>
              <a:t>마스터 제목 스타일 편집</a:t>
            </a:r>
            <a:endParaRPr/>
          </a:p>
        </p:txBody>
      </p:sp>
      <p:sp>
        <p:nvSpPr>
          <p:cNvPr id="3" name="Picture Placeholder 2"/>
          <p:cNvSpPr>
            <a:spLocks noGrp="1"/>
          </p:cNvSpPr>
          <p:nvPr>
            <p:ph type="pic" idx="1"/>
          </p:nvPr>
        </p:nvSpPr>
        <p:spPr>
          <a:xfrm>
            <a:off x="366712" y="1905000"/>
            <a:ext cx="8778240" cy="4960144"/>
          </a:xfrm>
        </p:spPr>
        <p:txBody>
          <a:bodyPr/>
          <a:lstStyle>
            <a:lvl1pPr eaLnBrk="1" latinLnBrk="1" hangingPunct="1">
              <a:buNone/>
              <a:defRPr kumimoji="1" lang="ko-KR" sz="3200"/>
            </a:lvl1pPr>
            <a:extLst/>
          </a:lstStyle>
          <a:p>
            <a:r>
              <a:rPr kumimoji="1" lang="ko-KR" altLang="en-US" smtClean="0"/>
              <a:t>그림을 추가하려면 아이콘을 클릭하십시오</a:t>
            </a:r>
            <a:endParaRPr kumimoji="1" lang="ko-KR"/>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1" hangingPunct="1">
              <a:spcBef>
                <a:spcPts val="0"/>
              </a:spcBef>
              <a:buNone/>
              <a:defRPr kumimoji="1" lang="ko-KR" sz="1400">
                <a:solidFill>
                  <a:srgbClr val="FFFFFF"/>
                </a:solidFill>
              </a:defRPr>
            </a:lvl1pPr>
            <a:lvl2pPr eaLnBrk="1" latinLnBrk="1" hangingPunct="1">
              <a:defRPr kumimoji="1" lang="ko-KR" sz="1200"/>
            </a:lvl2pPr>
            <a:lvl3pPr eaLnBrk="1" latinLnBrk="1" hangingPunct="1">
              <a:defRPr kumimoji="1" lang="ko-KR" sz="1000"/>
            </a:lvl3pPr>
            <a:lvl4pPr eaLnBrk="1" latinLnBrk="1" hangingPunct="1">
              <a:defRPr kumimoji="1" lang="ko-KR" sz="900"/>
            </a:lvl4pPr>
            <a:lvl5pPr eaLnBrk="1" latinLnBrk="1" hangingPunct="1">
              <a:defRPr kumimoji="1" lang="ko-KR" sz="900"/>
            </a:lvl5pPr>
            <a:extLst/>
          </a:lstStyle>
          <a:p>
            <a:pPr lvl="0" eaLnBrk="1" latinLnBrk="1" hangingPunct="1"/>
            <a:r>
              <a:rPr lang="ko-KR" altLang="en-US" smtClean="0"/>
              <a:t>마스터 텍스트 스타일을 편집합니다</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r>
              <a:rPr lang="en-US" altLang="ko-KR" smtClean="0"/>
              <a:t>2006/6/30</a:t>
            </a:r>
            <a:endParaRPr kumimoji="1" lang="ko-KR"/>
          </a:p>
        </p:txBody>
      </p:sp>
      <p:sp>
        <p:nvSpPr>
          <p:cNvPr id="6" name="Footer Placeholder 5"/>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pPr eaLnBrk="1" latinLnBrk="1" hangingPunct="1"/>
            <a:r>
              <a:rPr kumimoji="1" lang="ko-KR" altLang="en-US" smtClean="0"/>
              <a:t>마스터 제목 스타일 편집</a:t>
            </a:r>
            <a:endParaRPr kumimoji="1" lang="en-US" smtClean="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1" hangingPunct="1"/>
            <a:r>
              <a:rPr kumimoji="1" lang="ko-KR" altLang="en-US" smtClean="0"/>
              <a:t>마스터 텍스트 스타일을 편집합니다</a:t>
            </a:r>
          </a:p>
          <a:p>
            <a:pPr lvl="1" eaLnBrk="1" latinLnBrk="1" hangingPunct="1"/>
            <a:r>
              <a:rPr kumimoji="1" lang="ko-KR" altLang="en-US" smtClean="0"/>
              <a:t>둘째 수준</a:t>
            </a:r>
          </a:p>
          <a:p>
            <a:pPr lvl="2" eaLnBrk="1" latinLnBrk="1" hangingPunct="1"/>
            <a:r>
              <a:rPr kumimoji="1" lang="ko-KR" altLang="en-US" smtClean="0"/>
              <a:t>셋째 수준</a:t>
            </a:r>
          </a:p>
          <a:p>
            <a:pPr lvl="3" eaLnBrk="1" latinLnBrk="1" hangingPunct="1"/>
            <a:r>
              <a:rPr kumimoji="1" lang="ko-KR" altLang="en-US" smtClean="0"/>
              <a:t>넷째 수준</a:t>
            </a:r>
          </a:p>
          <a:p>
            <a:pPr lvl="4" eaLnBrk="1" latinLnBrk="1" hangingPunct="1"/>
            <a:r>
              <a:rPr kumimoji="1" lang="ko-KR" altLang="en-US" smtClean="0"/>
              <a:t>다섯째 수준</a:t>
            </a:r>
            <a:endParaRPr kumimoji="1"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1" hangingPunct="1">
              <a:defRPr kumimoji="1" lang="ko-KR" sz="1100">
                <a:solidFill>
                  <a:schemeClr val="tx2"/>
                </a:solidFill>
              </a:defRPr>
            </a:lvl1pPr>
            <a:extLst/>
          </a:lstStyle>
          <a:p>
            <a:r>
              <a:rPr kumimoji="1" lang="en-US" altLang="ko-KR" smtClean="0">
                <a:solidFill>
                  <a:schemeClr val="tx2"/>
                </a:solidFill>
              </a:rPr>
              <a:t>2006/6/30</a:t>
            </a:r>
            <a:endParaRPr kumimoji="1" lang="ko-KR" sz="110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1" hangingPunct="1">
              <a:defRPr kumimoji="1" lang="ko-KR" sz="1100">
                <a:solidFill>
                  <a:schemeClr val="tx2"/>
                </a:solidFill>
              </a:defRPr>
            </a:lvl1pPr>
            <a:extLst/>
          </a:lstStyle>
          <a:p>
            <a:pPr algn="r" latinLnBrk="1"/>
            <a:r>
              <a:rPr kumimoji="1" lang="ko-KR" altLang="en-US" sz="1100" smtClean="0">
                <a:solidFill>
                  <a:schemeClr val="tx2"/>
                </a:solidFill>
              </a:rPr>
              <a:t>공학입문설계          </a:t>
            </a:r>
            <a:r>
              <a:rPr kumimoji="1" lang="en-US" altLang="ko-KR" sz="1100" smtClean="0">
                <a:solidFill>
                  <a:schemeClr val="tx2"/>
                </a:solidFill>
              </a:rPr>
              <a:t>http://electoy.tistory.com</a:t>
            </a:r>
            <a:endParaRPr kumimoji="1" lang="ko-KR" sz="110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1" hangingPunct="1">
              <a:defRPr kumimoji="1" lang="ko-KR" sz="1200">
                <a:solidFill>
                  <a:schemeClr val="tx2"/>
                </a:solidFill>
              </a:defRPr>
            </a:lvl1pPr>
            <a:extLst/>
          </a:lstStyle>
          <a:p>
            <a:pPr algn="l" latinLnBrk="1"/>
            <a:fld id="{72AC53DF-4216-466D-99A7-94400E6C2A25}" type="slidenum">
              <a:rPr kumimoji="1" lang="ko-KR" sz="1200">
                <a:solidFill>
                  <a:schemeClr val="tx2"/>
                </a:solidFill>
              </a:rPr>
              <a:pPr algn="l" latinLnBrk="1"/>
              <a:t>‹#›</a:t>
            </a:fld>
            <a:endParaRPr kumimoji="1" lang="ko-KR"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rtl="0" eaLnBrk="1" latinLnBrk="1" hangingPunct="1">
        <a:spcBef>
          <a:spcPct val="0"/>
        </a:spcBef>
        <a:buNone/>
        <a:defRPr kumimoji="1" lang="ko-K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1" hangingPunct="1">
        <a:spcBef>
          <a:spcPts val="700"/>
        </a:spcBef>
        <a:buSzPct val="95000"/>
        <a:buFont typeface="Wingdings"/>
        <a:buChar char=""/>
        <a:defRPr kumimoji="1" lang="ko-KR" sz="3000" kern="1200">
          <a:solidFill>
            <a:schemeClr val="tx1"/>
          </a:solidFill>
          <a:latin typeface="+mn-lt"/>
          <a:ea typeface="+mn-ea"/>
          <a:cs typeface="+mn-cs"/>
        </a:defRPr>
      </a:lvl1pPr>
      <a:lvl2pPr marL="740664" indent="-285750" algn="l" rtl="0" eaLnBrk="1" latinLnBrk="1" hangingPunct="1">
        <a:spcBef>
          <a:spcPct val="20000"/>
        </a:spcBef>
        <a:buClr>
          <a:schemeClr val="accent2"/>
        </a:buClr>
        <a:buSzPct val="90000"/>
        <a:buFont typeface="Wingdings"/>
        <a:buChar char=""/>
        <a:defRPr kumimoji="1" lang="ko-KR" sz="2600" kern="1200">
          <a:solidFill>
            <a:schemeClr val="tx1"/>
          </a:solidFill>
          <a:latin typeface="+mn-lt"/>
          <a:ea typeface="+mn-ea"/>
          <a:cs typeface="+mn-cs"/>
        </a:defRPr>
      </a:lvl2pPr>
      <a:lvl3pPr marL="996696" indent="-228600" algn="l" rtl="0" eaLnBrk="1" latinLnBrk="1" hangingPunct="1">
        <a:spcBef>
          <a:spcPct val="20000"/>
        </a:spcBef>
        <a:buClr>
          <a:schemeClr val="accent2"/>
        </a:buClr>
        <a:buFont typeface="Wingdings 2"/>
        <a:buChar char=""/>
        <a:defRPr kumimoji="1" lang="ko-KR" sz="2400" kern="1200">
          <a:solidFill>
            <a:schemeClr val="tx1"/>
          </a:solidFill>
          <a:latin typeface="+mn-lt"/>
          <a:ea typeface="+mn-ea"/>
          <a:cs typeface="+mn-cs"/>
        </a:defRPr>
      </a:lvl3pPr>
      <a:lvl4pPr marL="1261872" indent="-228600" algn="l" rtl="0" eaLnBrk="1" latinLnBrk="1" hangingPunct="1">
        <a:spcBef>
          <a:spcPct val="20000"/>
        </a:spcBef>
        <a:buClr>
          <a:schemeClr val="accent3"/>
        </a:buClr>
        <a:buFont typeface="Wingdings 3"/>
        <a:buChar char=""/>
        <a:defRPr kumimoji="1" lang="ko-KR" sz="2200" kern="1200">
          <a:solidFill>
            <a:schemeClr val="tx1"/>
          </a:solidFill>
          <a:latin typeface="+mn-lt"/>
          <a:ea typeface="+mn-ea"/>
          <a:cs typeface="+mn-cs"/>
        </a:defRPr>
      </a:lvl4pPr>
      <a:lvl5pPr marL="1481328" indent="-210312" algn="l" rtl="0" eaLnBrk="1" latinLnBrk="1" hangingPunct="1">
        <a:spcBef>
          <a:spcPct val="20000"/>
        </a:spcBef>
        <a:buClr>
          <a:schemeClr val="accent3"/>
        </a:buClr>
        <a:buFont typeface="Wingdings 2"/>
        <a:buChar char=""/>
        <a:defRPr kumimoji="1" lang="ko-KR" sz="2000" kern="1200">
          <a:solidFill>
            <a:schemeClr val="tx1"/>
          </a:solidFill>
          <a:latin typeface="+mn-lt"/>
          <a:ea typeface="+mn-ea"/>
          <a:cs typeface="+mn-cs"/>
        </a:defRPr>
      </a:lvl5pPr>
      <a:lvl6pPr marL="1709928" indent="-210312" algn="l" rtl="0" eaLnBrk="1" latinLnBrk="1" hangingPunct="1">
        <a:spcBef>
          <a:spcPct val="20000"/>
        </a:spcBef>
        <a:buClr>
          <a:schemeClr val="accent3"/>
        </a:buClr>
        <a:buFont typeface="Wingdings 2"/>
        <a:buChar char=""/>
        <a:defRPr kumimoji="1" lang="ko-KR" sz="1800" kern="1200">
          <a:solidFill>
            <a:schemeClr val="tx1"/>
          </a:solidFill>
          <a:latin typeface="+mn-lt"/>
          <a:ea typeface="+mn-ea"/>
          <a:cs typeface="+mn-cs"/>
        </a:defRPr>
      </a:lvl6pPr>
      <a:lvl7pPr marL="1901952" indent="-182880" algn="l" rtl="0" eaLnBrk="1" latinLnBrk="1" hangingPunct="1">
        <a:spcBef>
          <a:spcPct val="20000"/>
        </a:spcBef>
        <a:buClr>
          <a:schemeClr val="accent4"/>
        </a:buClr>
        <a:buFont typeface="Wingdings 2"/>
        <a:buChar char=""/>
        <a:defRPr kumimoji="1" lang="ko-KR" sz="1600" kern="1200">
          <a:solidFill>
            <a:schemeClr val="tx1"/>
          </a:solidFill>
          <a:latin typeface="+mn-lt"/>
          <a:ea typeface="+mn-ea"/>
          <a:cs typeface="+mn-cs"/>
        </a:defRPr>
      </a:lvl7pPr>
      <a:lvl8pPr marL="2093976" indent="-182880" algn="l" rtl="0" eaLnBrk="1" latinLnBrk="1" hangingPunct="1">
        <a:spcBef>
          <a:spcPct val="20000"/>
        </a:spcBef>
        <a:buClr>
          <a:schemeClr val="accent4"/>
        </a:buClr>
        <a:buFont typeface="Wingdings 2"/>
        <a:buChar char=""/>
        <a:defRPr kumimoji="1" lang="ko-KR" sz="1600" kern="1200">
          <a:solidFill>
            <a:schemeClr val="tx1"/>
          </a:solidFill>
          <a:latin typeface="+mn-lt"/>
          <a:ea typeface="+mn-ea"/>
          <a:cs typeface="+mn-cs"/>
        </a:defRPr>
      </a:lvl8pPr>
      <a:lvl9pPr marL="2286000" indent="-182880" algn="l" rtl="0" eaLnBrk="1" latinLnBrk="1" hangingPunct="1">
        <a:spcBef>
          <a:spcPct val="20000"/>
        </a:spcBef>
        <a:buClr>
          <a:schemeClr val="accent4"/>
        </a:buClr>
        <a:buFont typeface="Wingdings 2"/>
        <a:buChar char=""/>
        <a:defRPr kumimoji="1" lang="ko-KR" sz="1600" kern="1200">
          <a:solidFill>
            <a:schemeClr val="tx1"/>
          </a:solidFill>
          <a:latin typeface="+mn-lt"/>
          <a:ea typeface="+mn-ea"/>
          <a:cs typeface="+mn-cs"/>
        </a:defRPr>
      </a:lvl9pPr>
      <a:extLst/>
    </p:bodyStyle>
    <p:otherStyle>
      <a:lvl1pPr marL="0" algn="l" rtl="0" eaLnBrk="1" latinLnBrk="1" hangingPunct="1">
        <a:defRPr kumimoji="1" lang="ko-KR" kern="1200">
          <a:solidFill>
            <a:schemeClr val="tx1"/>
          </a:solidFill>
          <a:latin typeface="+mn-lt"/>
          <a:ea typeface="+mn-ea"/>
          <a:cs typeface="+mn-cs"/>
        </a:defRPr>
      </a:lvl1pPr>
      <a:lvl2pPr marL="457200" algn="l" rtl="0" eaLnBrk="1" latinLnBrk="1" hangingPunct="1">
        <a:defRPr kumimoji="1" lang="ko-KR" kern="1200">
          <a:solidFill>
            <a:schemeClr val="tx1"/>
          </a:solidFill>
          <a:latin typeface="+mn-lt"/>
          <a:ea typeface="+mn-ea"/>
          <a:cs typeface="+mn-cs"/>
        </a:defRPr>
      </a:lvl2pPr>
      <a:lvl3pPr marL="914400" algn="l" rtl="0" eaLnBrk="1" latinLnBrk="1" hangingPunct="1">
        <a:defRPr kumimoji="1" lang="ko-KR" kern="1200">
          <a:solidFill>
            <a:schemeClr val="tx1"/>
          </a:solidFill>
          <a:latin typeface="+mn-lt"/>
          <a:ea typeface="+mn-ea"/>
          <a:cs typeface="+mn-cs"/>
        </a:defRPr>
      </a:lvl3pPr>
      <a:lvl4pPr marL="1371600" algn="l" rtl="0" eaLnBrk="1" latinLnBrk="1" hangingPunct="1">
        <a:defRPr kumimoji="1" lang="ko-KR" kern="1200">
          <a:solidFill>
            <a:schemeClr val="tx1"/>
          </a:solidFill>
          <a:latin typeface="+mn-lt"/>
          <a:ea typeface="+mn-ea"/>
          <a:cs typeface="+mn-cs"/>
        </a:defRPr>
      </a:lvl4pPr>
      <a:lvl5pPr marL="1828800" algn="l" rtl="0" eaLnBrk="1" latinLnBrk="1" hangingPunct="1">
        <a:defRPr kumimoji="1" lang="ko-KR" kern="1200">
          <a:solidFill>
            <a:schemeClr val="tx1"/>
          </a:solidFill>
          <a:latin typeface="+mn-lt"/>
          <a:ea typeface="+mn-ea"/>
          <a:cs typeface="+mn-cs"/>
        </a:defRPr>
      </a:lvl5pPr>
      <a:lvl6pPr marL="2286000" algn="l" rtl="0" eaLnBrk="1" latinLnBrk="1" hangingPunct="1">
        <a:defRPr kumimoji="1" lang="ko-KR" kern="1200">
          <a:solidFill>
            <a:schemeClr val="tx1"/>
          </a:solidFill>
          <a:latin typeface="+mn-lt"/>
          <a:ea typeface="+mn-ea"/>
          <a:cs typeface="+mn-cs"/>
        </a:defRPr>
      </a:lvl6pPr>
      <a:lvl7pPr marL="2743200" algn="l" rtl="0" eaLnBrk="1" latinLnBrk="1" hangingPunct="1">
        <a:defRPr kumimoji="1" lang="ko-KR" kern="1200">
          <a:solidFill>
            <a:schemeClr val="tx1"/>
          </a:solidFill>
          <a:latin typeface="+mn-lt"/>
          <a:ea typeface="+mn-ea"/>
          <a:cs typeface="+mn-cs"/>
        </a:defRPr>
      </a:lvl7pPr>
      <a:lvl8pPr marL="3200400" algn="l" rtl="0" eaLnBrk="1" latinLnBrk="1" hangingPunct="1">
        <a:defRPr kumimoji="1" lang="ko-KR" kern="1200">
          <a:solidFill>
            <a:schemeClr val="tx1"/>
          </a:solidFill>
          <a:latin typeface="+mn-lt"/>
          <a:ea typeface="+mn-ea"/>
          <a:cs typeface="+mn-cs"/>
        </a:defRPr>
      </a:lvl8pPr>
      <a:lvl9pPr marL="3657600" algn="l" rtl="0" eaLnBrk="1" latinLnBrk="1" hangingPunct="1">
        <a:defRPr kumimoji="1" lang="ko-K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7.wav"/><Relationship Id="rId1" Type="http://schemas.openxmlformats.org/officeDocument/2006/relationships/slideLayout" Target="../slideLayouts/slideLayout4.xml"/><Relationship Id="rId5" Type="http://schemas.openxmlformats.org/officeDocument/2006/relationships/comments" Target="../comments/commen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8.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video" Target="file:///C:\Documents%20and%20Settings\eventia\My%20Documents\&#44053;&#51032;\&#54620;&#50577;&#45824;\&#44277;&#54617;&#51077;&#47928;&#49444;&#44228;_2008A\&#44053;&#51032;&#51088;&#47308;PPT\&#45769;&#48512;&#51060;&#52824;&#52824;_MBCW_NickVujicic.wm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omments" Target="../comments/commen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audio" Target="../media/audio2.wav"/><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4.wav"/><Relationship Id="rId7"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audio" Target="../media/audio5.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6.wav"/><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n-US" altLang="en-US" b="0" dirty="0" smtClean="0">
                <a:effectLst>
                  <a:reflection blurRad="12700" stA="50000" endPos="50000" dir="5400000" sy="-100000" rotWithShape="0"/>
                </a:effectLst>
                <a:latin typeface="-윤고딕140" pitchFamily="18" charset="-127"/>
                <a:ea typeface="-윤고딕140" pitchFamily="18" charset="-127"/>
              </a:rPr>
              <a:t>Engineering, </a:t>
            </a:r>
            <a:r>
              <a:rPr altLang="en-US" b="0" smtClean="0">
                <a:effectLst>
                  <a:reflection blurRad="12700" stA="50000" endPos="50000" dir="5400000" sy="-100000" rotWithShape="0"/>
                </a:effectLst>
                <a:latin typeface="-윤고딕140" pitchFamily="18" charset="-127"/>
                <a:ea typeface="-윤고딕140" pitchFamily="18" charset="-127"/>
              </a:rPr>
              <a:t>공학이란</a:t>
            </a:r>
            <a:r>
              <a:rPr lang="en-US" altLang="ko-KR" b="0" dirty="0" smtClean="0">
                <a:effectLst>
                  <a:reflection blurRad="12700" stA="50000" endPos="50000" dir="5400000" sy="-100000" rotWithShape="0"/>
                </a:effectLst>
                <a:latin typeface="-윤고딕140" pitchFamily="18" charset="-127"/>
                <a:ea typeface="-윤고딕140" pitchFamily="18" charset="-127"/>
              </a:rPr>
              <a:t>?</a:t>
            </a:r>
            <a:r>
              <a:rPr altLang="en-US" b="0" smtClean="0">
                <a:effectLst>
                  <a:reflection blurRad="12700" stA="50000" endPos="50000" dir="5400000" sy="-100000" rotWithShape="0"/>
                </a:effectLst>
                <a:latin typeface="-윤고딕140" pitchFamily="18" charset="-127"/>
                <a:ea typeface="-윤고딕140" pitchFamily="18" charset="-127"/>
              </a:rPr>
              <a:t> </a:t>
            </a:r>
            <a:endParaRPr lang="ko-KR" b="0" dirty="0">
              <a:effectLst>
                <a:reflection blurRad="12700" stA="50000" endPos="50000" dir="5400000" sy="-100000" rotWithShape="0"/>
              </a:effectLst>
              <a:latin typeface="-윤고딕140" pitchFamily="18" charset="-127"/>
              <a:ea typeface="-윤고딕140" pitchFamily="18" charset="-127"/>
            </a:endParaRPr>
          </a:p>
        </p:txBody>
      </p:sp>
      <p:sp>
        <p:nvSpPr>
          <p:cNvPr id="5" name="Rectangle 4"/>
          <p:cNvSpPr>
            <a:spLocks noGrp="1"/>
          </p:cNvSpPr>
          <p:nvPr>
            <p:ph type="body" idx="1"/>
          </p:nvPr>
        </p:nvSpPr>
        <p:spPr/>
        <p:txBody>
          <a:bodyPr/>
          <a:lstStyle>
            <a:extLst/>
          </a:lstStyle>
          <a:p>
            <a:r>
              <a:rPr altLang="en-US" smtClean="0">
                <a:effectLst/>
                <a:latin typeface="-윤고딕140" pitchFamily="18" charset="-127"/>
                <a:ea typeface="-윤고딕140" pitchFamily="18" charset="-127"/>
              </a:rPr>
              <a:t>공학입문 설계    두번째 시간</a:t>
            </a:r>
            <a:endParaRPr lang="ko-KR" dirty="0">
              <a:effectLst/>
              <a:latin typeface="-윤고딕140" pitchFamily="18" charset="-127"/>
              <a:ea typeface="-윤고딕140" pitchFamily="18" charset="-127"/>
            </a:endParaRPr>
          </a:p>
        </p:txBody>
      </p:sp>
      <p:sp>
        <p:nvSpPr>
          <p:cNvPr id="6" name="슬라이드 번호 개체 틀 5"/>
          <p:cNvSpPr>
            <a:spLocks noGrp="1"/>
          </p:cNvSpPr>
          <p:nvPr>
            <p:ph type="sldNum" sz="quarter" idx="12"/>
          </p:nvPr>
        </p:nvSpPr>
        <p:spPr/>
        <p:txBody>
          <a:bodyPr/>
          <a:lstStyle/>
          <a:p>
            <a:fld id="{1AD93096-5B34-4342-9326-69289CEAE4C2}" type="slidenum">
              <a:rPr lang="en-US" altLang="ko-KR" smtClean="0"/>
              <a:pPr/>
              <a:t>1</a:t>
            </a:fld>
            <a:endParaRPr kumimoji="1" lang="ko-KR" altLang="en-US"/>
          </a:p>
        </p:txBody>
      </p:sp>
      <p:sp>
        <p:nvSpPr>
          <p:cNvPr id="7" name="바닥글 개체 틀 6"/>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descr="NISI20070614_0004607206_web.jpg"/>
          <p:cNvPicPr>
            <a:picLocks noChangeAspect="1"/>
          </p:cNvPicPr>
          <p:nvPr/>
        </p:nvPicPr>
        <p:blipFill>
          <a:blip r:embed="rId3"/>
          <a:stretch>
            <a:fillRect/>
          </a:stretch>
        </p:blipFill>
        <p:spPr>
          <a:xfrm>
            <a:off x="4714875" y="142852"/>
            <a:ext cx="2732503" cy="3857652"/>
          </a:xfrm>
          <a:prstGeom prst="rect">
            <a:avLst/>
          </a:prstGeom>
        </p:spPr>
      </p:pic>
      <p:sp>
        <p:nvSpPr>
          <p:cNvPr id="2" name="제목 1"/>
          <p:cNvSpPr>
            <a:spLocks noGrp="1"/>
          </p:cNvSpPr>
          <p:nvPr>
            <p:ph type="title"/>
          </p:nvPr>
        </p:nvSpPr>
        <p:spPr/>
        <p:txBody>
          <a:bodyPr/>
          <a:lstStyle/>
          <a:p>
            <a:r>
              <a:rPr lang="en-US" b="1" dirty="0" smtClean="0">
                <a:solidFill>
                  <a:schemeClr val="accent1"/>
                </a:solidFill>
                <a:effectLst/>
                <a:latin typeface="-윤고딕140" pitchFamily="18" charset="-127"/>
                <a:ea typeface="-윤고딕140" pitchFamily="18" charset="-127"/>
              </a:rPr>
              <a:t>Overcome </a:t>
            </a:r>
            <a:r>
              <a:rPr altLang="en-US" b="1" smtClean="0">
                <a:solidFill>
                  <a:schemeClr val="accent1"/>
                </a:solidFill>
                <a:effectLst/>
                <a:latin typeface="-윤고딕140" pitchFamily="18" charset="-127"/>
                <a:ea typeface="-윤고딕140" pitchFamily="18" charset="-127"/>
              </a:rPr>
              <a:t> </a:t>
            </a:r>
            <a:r>
              <a:rPr lang="en-US" altLang="en-US" b="1" dirty="0" smtClean="0">
                <a:ln>
                  <a:solidFill>
                    <a:schemeClr val="bg1">
                      <a:lumMod val="95000"/>
                    </a:schemeClr>
                  </a:solidFill>
                </a:ln>
                <a:solidFill>
                  <a:schemeClr val="accent4"/>
                </a:solidFill>
                <a:effectLst/>
                <a:latin typeface="-윤고딕140" pitchFamily="18" charset="-127"/>
                <a:ea typeface="-윤고딕140" pitchFamily="18" charset="-127"/>
              </a:rPr>
              <a:t>Mental </a:t>
            </a:r>
            <a:r>
              <a:rPr altLang="en-US" b="1" smtClean="0">
                <a:ln>
                  <a:solidFill>
                    <a:schemeClr val="bg1">
                      <a:lumMod val="95000"/>
                    </a:schemeClr>
                  </a:solidFill>
                </a:ln>
                <a:solidFill>
                  <a:schemeClr val="accent4"/>
                </a:solidFill>
                <a:effectLst/>
                <a:latin typeface="-윤고딕140" pitchFamily="18" charset="-127"/>
                <a:ea typeface="-윤고딕140" pitchFamily="18" charset="-127"/>
              </a:rPr>
              <a:t> </a:t>
            </a:r>
            <a:r>
              <a:rPr lang="en-US" altLang="en-US" b="1" dirty="0" smtClean="0">
                <a:ln>
                  <a:solidFill>
                    <a:schemeClr val="bg1">
                      <a:lumMod val="95000"/>
                    </a:schemeClr>
                  </a:solidFill>
                </a:ln>
                <a:solidFill>
                  <a:schemeClr val="accent4"/>
                </a:solidFill>
                <a:effectLst/>
                <a:latin typeface="-윤고딕140" pitchFamily="18" charset="-127"/>
                <a:ea typeface="-윤고딕140" pitchFamily="18" charset="-127"/>
              </a:rPr>
              <a:t>Block</a:t>
            </a:r>
          </a:p>
        </p:txBody>
      </p:sp>
      <p:sp>
        <p:nvSpPr>
          <p:cNvPr id="5" name="슬라이드 번호 개체 틀 4"/>
          <p:cNvSpPr>
            <a:spLocks noGrp="1"/>
          </p:cNvSpPr>
          <p:nvPr>
            <p:ph type="sldNum" sz="quarter" idx="12"/>
          </p:nvPr>
        </p:nvSpPr>
        <p:spPr/>
        <p:txBody>
          <a:bodyPr/>
          <a:lstStyle/>
          <a:p>
            <a:fld id="{1AD93096-5B34-4342-9326-69289CEAE4C2}" type="slidenum">
              <a:rPr lang="en-US" altLang="ko-KR" smtClean="0"/>
              <a:pPr/>
              <a:t>10</a:t>
            </a:fld>
            <a:endParaRPr kumimoji="1" lang="ko-KR" altLang="en-US"/>
          </a:p>
        </p:txBody>
      </p:sp>
      <p:sp>
        <p:nvSpPr>
          <p:cNvPr id="6" name="바닥글 개체 틀 5"/>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pic>
        <p:nvPicPr>
          <p:cNvPr id="8" name="내용 개체 틀 7" descr="5631712.jpg"/>
          <p:cNvPicPr>
            <a:picLocks noGrp="1" noChangeAspect="1"/>
          </p:cNvPicPr>
          <p:nvPr>
            <p:ph sz="half" idx="1"/>
          </p:nvPr>
        </p:nvPicPr>
        <p:blipFill>
          <a:blip r:embed="rId4"/>
          <a:stretch>
            <a:fillRect/>
          </a:stretch>
        </p:blipFill>
        <p:spPr>
          <a:xfrm>
            <a:off x="2028825" y="3087712"/>
            <a:ext cx="2400299" cy="3555998"/>
          </a:xfrm>
        </p:spPr>
      </p:pic>
      <p:sp>
        <p:nvSpPr>
          <p:cNvPr id="9" name="내용 개체 틀 8"/>
          <p:cNvSpPr>
            <a:spLocks noGrp="1"/>
          </p:cNvSpPr>
          <p:nvPr>
            <p:ph sz="half" idx="1"/>
          </p:nvPr>
        </p:nvSpPr>
        <p:spPr>
          <a:xfrm>
            <a:off x="428596" y="1214422"/>
            <a:ext cx="4038600" cy="1928802"/>
          </a:xfrm>
        </p:spPr>
        <p:txBody>
          <a:bodyPr>
            <a:normAutofit/>
          </a:bodyPr>
          <a:lstStyle/>
          <a:p>
            <a:pPr>
              <a:lnSpc>
                <a:spcPct val="120000"/>
              </a:lnSpc>
              <a:spcBef>
                <a:spcPts val="0"/>
              </a:spcBef>
            </a:pPr>
            <a:r>
              <a:rPr lang="en-US" altLang="en-US" sz="1600" b="1" dirty="0" smtClean="0">
                <a:solidFill>
                  <a:schemeClr val="accent4"/>
                </a:solidFill>
                <a:effectLst/>
                <a:latin typeface="-윤고딕140" pitchFamily="18" charset="-127"/>
                <a:ea typeface="-윤고딕140" pitchFamily="18" charset="-127"/>
              </a:rPr>
              <a:t>The Untouchables </a:t>
            </a:r>
            <a:r>
              <a:rPr lang="en-US" altLang="en-US" sz="1600" dirty="0" smtClean="0">
                <a:effectLst/>
                <a:latin typeface="-윤고딕140" pitchFamily="18" charset="-127"/>
                <a:ea typeface="-윤고딕140" pitchFamily="18" charset="-127"/>
              </a:rPr>
              <a:t>- </a:t>
            </a:r>
            <a:r>
              <a:rPr altLang="en-US" sz="1600" smtClean="0">
                <a:effectLst/>
                <a:latin typeface="-윤고딕140" pitchFamily="18" charset="-127"/>
                <a:ea typeface="-윤고딕140" pitchFamily="18" charset="-127"/>
              </a:rPr>
              <a:t>태어난 환경 그대로 평생을 노예 이하의 존재로 살아갈 것을 요구받는 사람들</a:t>
            </a:r>
            <a:r>
              <a:rPr lang="en-US" altLang="ko-KR" sz="1600" dirty="0" smtClean="0">
                <a:effectLst/>
                <a:latin typeface="-윤고딕140" pitchFamily="18" charset="-127"/>
                <a:ea typeface="-윤고딕140" pitchFamily="18" charset="-127"/>
              </a:rPr>
              <a:t>,</a:t>
            </a:r>
            <a:r>
              <a:rPr altLang="en-US" sz="1600" smtClean="0">
                <a:effectLst/>
                <a:latin typeface="-윤고딕140" pitchFamily="18" charset="-127"/>
                <a:ea typeface="-윤고딕140" pitchFamily="18" charset="-127"/>
              </a:rPr>
              <a:t> 침이 땅을 더럽힐까봐 오지항아리를 차고 다니는 사람들</a:t>
            </a:r>
            <a:r>
              <a:rPr lang="en-US" altLang="ko-KR" sz="1600" dirty="0" smtClean="0">
                <a:effectLst/>
                <a:latin typeface="-윤고딕140" pitchFamily="18" charset="-127"/>
                <a:ea typeface="-윤고딕140" pitchFamily="18" charset="-127"/>
              </a:rPr>
              <a:t>,</a:t>
            </a:r>
            <a:r>
              <a:rPr altLang="en-US" sz="1600" smtClean="0">
                <a:effectLst/>
                <a:latin typeface="-윤고딕140" pitchFamily="18" charset="-127"/>
                <a:ea typeface="-윤고딕140" pitchFamily="18" charset="-127"/>
              </a:rPr>
              <a:t> 발자국이 땅을 더럽힐까봐 빗자루를 엉덩이에 달고 다니는 사람들</a:t>
            </a:r>
            <a:r>
              <a:rPr lang="en-US" altLang="ko-KR" sz="1600" dirty="0" smtClean="0">
                <a:effectLst/>
                <a:latin typeface="-윤고딕140" pitchFamily="18" charset="-127"/>
                <a:ea typeface="-윤고딕140" pitchFamily="18" charset="-127"/>
              </a:rPr>
              <a:t>,…</a:t>
            </a:r>
            <a:endParaRPr lang="ko-KR" altLang="en-US" sz="1600" dirty="0">
              <a:effectLst/>
              <a:latin typeface="-윤고딕140" pitchFamily="18" charset="-127"/>
              <a:ea typeface="-윤고딕140" pitchFamily="18" charset="-127"/>
            </a:endParaRPr>
          </a:p>
        </p:txBody>
      </p:sp>
      <p:sp>
        <p:nvSpPr>
          <p:cNvPr id="10" name="내용 개체 틀 8"/>
          <p:cNvSpPr>
            <a:spLocks noGrp="1"/>
          </p:cNvSpPr>
          <p:nvPr>
            <p:ph sz="half" idx="1"/>
          </p:nvPr>
        </p:nvSpPr>
        <p:spPr>
          <a:xfrm>
            <a:off x="4714876" y="4071942"/>
            <a:ext cx="4038600" cy="2786058"/>
          </a:xfrm>
        </p:spPr>
        <p:txBody>
          <a:bodyPr>
            <a:normAutofit/>
          </a:bodyPr>
          <a:lstStyle/>
          <a:p>
            <a:pPr>
              <a:lnSpc>
                <a:spcPct val="120000"/>
              </a:lnSpc>
              <a:spcBef>
                <a:spcPts val="0"/>
              </a:spcBef>
            </a:pPr>
            <a:r>
              <a:rPr altLang="en-US" sz="1600" b="1" smtClean="0">
                <a:solidFill>
                  <a:schemeClr val="accent4"/>
                </a:solidFill>
                <a:effectLst/>
                <a:latin typeface="-윤고딕140" pitchFamily="18" charset="-127"/>
                <a:ea typeface="-윤고딕140" pitchFamily="18" charset="-127"/>
              </a:rPr>
              <a:t>나렌드라 자다브</a:t>
            </a:r>
            <a:r>
              <a:rPr lang="en-US" altLang="en-US" sz="1600" b="1" dirty="0" smtClean="0">
                <a:solidFill>
                  <a:schemeClr val="accent4"/>
                </a:solidFill>
                <a:effectLst/>
                <a:latin typeface="-윤고딕140" pitchFamily="18" charset="-127"/>
                <a:ea typeface="-윤고딕140" pitchFamily="18" charset="-127"/>
              </a:rPr>
              <a:t> </a:t>
            </a:r>
            <a:r>
              <a:rPr lang="en-US" altLang="en-US" sz="1600" dirty="0" smtClean="0">
                <a:effectLst/>
                <a:latin typeface="-윤고딕140" pitchFamily="18" charset="-127"/>
                <a:ea typeface="-윤고딕140" pitchFamily="18" charset="-127"/>
              </a:rPr>
              <a:t>– </a:t>
            </a:r>
            <a:r>
              <a:rPr altLang="en-US" sz="1600" smtClean="0">
                <a:effectLst/>
                <a:latin typeface="-윤고딕140" pitchFamily="18" charset="-127"/>
                <a:ea typeface="-윤고딕140" pitchFamily="18" charset="-127"/>
              </a:rPr>
              <a:t>불가촉천민 출신이지만 교육의 기회를 갖게 되고</a:t>
            </a:r>
            <a:r>
              <a:rPr lang="en-US" altLang="ko-KR" sz="1600" dirty="0" smtClean="0">
                <a:effectLst/>
                <a:latin typeface="-윤고딕140" pitchFamily="18" charset="-127"/>
                <a:ea typeface="-윤고딕140" pitchFamily="18" charset="-127"/>
              </a:rPr>
              <a:t>,</a:t>
            </a:r>
            <a:r>
              <a:rPr altLang="en-US" sz="1600" smtClean="0">
                <a:effectLst/>
                <a:latin typeface="-윤고딕140" pitchFamily="18" charset="-127"/>
                <a:ea typeface="-윤고딕140" pitchFamily="18" charset="-127"/>
              </a:rPr>
              <a:t> 인도의 총리후보까지 거명되었다</a:t>
            </a:r>
            <a:r>
              <a:rPr lang="en-US" altLang="ko-KR" sz="1600" dirty="0" smtClean="0">
                <a:effectLst/>
                <a:latin typeface="-윤고딕140" pitchFamily="18" charset="-127"/>
                <a:ea typeface="-윤고딕140" pitchFamily="18" charset="-127"/>
              </a:rPr>
              <a:t>.</a:t>
            </a:r>
            <a:r>
              <a:rPr altLang="en-US" sz="1600" smtClean="0">
                <a:effectLst/>
                <a:latin typeface="-윤고딕140" pitchFamily="18" charset="-127"/>
                <a:ea typeface="-윤고딕140" pitchFamily="18" charset="-127"/>
              </a:rPr>
              <a:t> </a:t>
            </a:r>
            <a:r>
              <a:rPr lang="en-US" altLang="en-US" sz="1600" dirty="0" smtClean="0">
                <a:effectLst/>
                <a:latin typeface="-윤고딕140" pitchFamily="18" charset="-127"/>
                <a:ea typeface="-윤고딕140" pitchFamily="18" charset="-127"/>
              </a:rPr>
              <a:t/>
            </a:r>
            <a:br>
              <a:rPr lang="en-US" altLang="en-US" sz="1600" dirty="0" smtClean="0">
                <a:effectLst/>
                <a:latin typeface="-윤고딕140" pitchFamily="18" charset="-127"/>
                <a:ea typeface="-윤고딕140" pitchFamily="18" charset="-127"/>
              </a:rPr>
            </a:br>
            <a:r>
              <a:rPr lang="en-US" altLang="ko-KR" sz="1600" dirty="0" smtClean="0">
                <a:effectLst/>
                <a:latin typeface="-윤고딕140" pitchFamily="18" charset="-127"/>
                <a:ea typeface="-윤고딕140" pitchFamily="18" charset="-127"/>
              </a:rPr>
              <a:t>[</a:t>
            </a:r>
            <a:r>
              <a:rPr altLang="en-US" sz="1600" smtClean="0">
                <a:effectLst/>
                <a:latin typeface="-윤고딕140" pitchFamily="18" charset="-127"/>
                <a:ea typeface="-윤고딕140" pitchFamily="18" charset="-127"/>
              </a:rPr>
              <a:t>신도 버린 사람들</a:t>
            </a:r>
            <a:r>
              <a:rPr lang="en-US" altLang="ko-KR" sz="1600" dirty="0" smtClean="0">
                <a:effectLst/>
                <a:latin typeface="-윤고딕140" pitchFamily="18" charset="-127"/>
                <a:ea typeface="-윤고딕140" pitchFamily="18" charset="-127"/>
              </a:rPr>
              <a:t>]</a:t>
            </a:r>
            <a:r>
              <a:rPr altLang="en-US" sz="1600" smtClean="0">
                <a:effectLst/>
                <a:latin typeface="-윤고딕140" pitchFamily="18" charset="-127"/>
                <a:ea typeface="-윤고딕140" pitchFamily="18" charset="-127"/>
              </a:rPr>
              <a:t>이라는 책을 통해 인도의 카스트와 그 카스트에 조차 포함되지 못하는 </a:t>
            </a:r>
            <a:r>
              <a:rPr lang="en-US" altLang="en-US" sz="1600" dirty="0" smtClean="0">
                <a:effectLst/>
                <a:latin typeface="-윤고딕140" pitchFamily="18" charset="-127"/>
                <a:ea typeface="-윤고딕140" pitchFamily="18" charset="-127"/>
              </a:rPr>
              <a:t>The Untouchables</a:t>
            </a:r>
            <a:r>
              <a:rPr altLang="en-US" sz="1600" smtClean="0">
                <a:effectLst/>
                <a:latin typeface="-윤고딕140" pitchFamily="18" charset="-127"/>
                <a:ea typeface="-윤고딕140" pitchFamily="18" charset="-127"/>
              </a:rPr>
              <a:t> 의 비참한 모습을 알려주며</a:t>
            </a:r>
            <a:r>
              <a:rPr lang="en-US" altLang="ko-KR" sz="1600" dirty="0" smtClean="0">
                <a:effectLst/>
                <a:latin typeface="-윤고딕140" pitchFamily="18" charset="-127"/>
                <a:ea typeface="-윤고딕140" pitchFamily="18" charset="-127"/>
              </a:rPr>
              <a:t>,</a:t>
            </a:r>
            <a:r>
              <a:rPr altLang="en-US" sz="1600" smtClean="0">
                <a:effectLst/>
                <a:latin typeface="-윤고딕140" pitchFamily="18" charset="-127"/>
                <a:ea typeface="-윤고딕140" pitchFamily="18" charset="-127"/>
              </a:rPr>
              <a:t> 그들의 잘못된 </a:t>
            </a:r>
            <a:r>
              <a:rPr lang="en-US" altLang="en-US" sz="1600" dirty="0" smtClean="0">
                <a:effectLst/>
                <a:latin typeface="-윤고딕140" pitchFamily="18" charset="-127"/>
                <a:ea typeface="-윤고딕140" pitchFamily="18" charset="-127"/>
              </a:rPr>
              <a:t>Mental Block</a:t>
            </a:r>
            <a:r>
              <a:rPr altLang="en-US" sz="1600" smtClean="0">
                <a:effectLst/>
                <a:latin typeface="-윤고딕140" pitchFamily="18" charset="-127"/>
                <a:ea typeface="-윤고딕140" pitchFamily="18" charset="-127"/>
              </a:rPr>
              <a:t> 의 극복을  위해 노력하고 있다</a:t>
            </a:r>
            <a:r>
              <a:rPr lang="en-US" altLang="ko-KR" sz="1600" dirty="0" smtClean="0">
                <a:effectLst/>
                <a:latin typeface="-윤고딕140" pitchFamily="18" charset="-127"/>
                <a:ea typeface="-윤고딕140" pitchFamily="18" charset="-127"/>
              </a:rPr>
              <a:t>.</a:t>
            </a:r>
            <a:endParaRPr lang="ko-KR" altLang="en-US" sz="1600" dirty="0">
              <a:effectLst/>
              <a:latin typeface="-윤고딕140" pitchFamily="18" charset="-127"/>
              <a:ea typeface="-윤고딕140"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builtIn="1"/>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sz="3600" dirty="0" smtClean="0">
                <a:solidFill>
                  <a:schemeClr val="accent1"/>
                </a:solidFill>
                <a:effectLst/>
                <a:latin typeface="-윤고딕140" pitchFamily="18" charset="-127"/>
                <a:ea typeface="-윤고딕140" pitchFamily="18" charset="-127"/>
              </a:rPr>
              <a:t>Overcome </a:t>
            </a:r>
            <a:r>
              <a:rPr lang="en-US" altLang="en-US" sz="3600" dirty="0" smtClean="0">
                <a:ln>
                  <a:solidFill>
                    <a:schemeClr val="bg1">
                      <a:lumMod val="95000"/>
                    </a:schemeClr>
                  </a:solidFill>
                </a:ln>
                <a:solidFill>
                  <a:schemeClr val="accent4"/>
                </a:solidFill>
                <a:effectLst/>
                <a:latin typeface="-윤고딕140" pitchFamily="18" charset="-127"/>
                <a:ea typeface="-윤고딕140" pitchFamily="18" charset="-127"/>
              </a:rPr>
              <a:t>Engineering Mental Block</a:t>
            </a:r>
            <a:endParaRPr lang="ko-KR" altLang="en-US" sz="3600" dirty="0">
              <a:effectLst/>
              <a:latin typeface="-윤고딕140" pitchFamily="18" charset="-127"/>
              <a:ea typeface="-윤고딕140" pitchFamily="18" charset="-127"/>
            </a:endParaRPr>
          </a:p>
        </p:txBody>
      </p:sp>
      <p:sp>
        <p:nvSpPr>
          <p:cNvPr id="3" name="내용 개체 틀 2"/>
          <p:cNvSpPr>
            <a:spLocks noGrp="1"/>
          </p:cNvSpPr>
          <p:nvPr>
            <p:ph sz="half" idx="1"/>
          </p:nvPr>
        </p:nvSpPr>
        <p:spPr/>
        <p:txBody>
          <a:bodyPr/>
          <a:lstStyle/>
          <a:p>
            <a:r>
              <a:rPr altLang="en-US" smtClean="0">
                <a:solidFill>
                  <a:schemeClr val="accent4"/>
                </a:solidFill>
                <a:effectLst/>
                <a:latin typeface="-윤고딕140" pitchFamily="18" charset="-127"/>
                <a:ea typeface="-윤고딕140" pitchFamily="18" charset="-127"/>
              </a:rPr>
              <a:t>잘못된 가정들</a:t>
            </a:r>
            <a:endParaRPr lang="en-US" altLang="en-US" dirty="0" smtClean="0">
              <a:solidFill>
                <a:schemeClr val="accent4"/>
              </a:solidFill>
              <a:effectLst/>
              <a:latin typeface="-윤고딕140" pitchFamily="18" charset="-127"/>
              <a:ea typeface="-윤고딕140" pitchFamily="18" charset="-127"/>
            </a:endParaRPr>
          </a:p>
          <a:p>
            <a:endParaRPr lang="en-US" altLang="en-US" dirty="0" smtClean="0">
              <a:effectLst/>
              <a:latin typeface="-윤고딕140" pitchFamily="18" charset="-127"/>
              <a:ea typeface="-윤고딕140" pitchFamily="18" charset="-127"/>
            </a:endParaRPr>
          </a:p>
          <a:p>
            <a:pPr>
              <a:buFont typeface="Arial" pitchFamily="34" charset="0"/>
              <a:buChar char="•"/>
            </a:pPr>
            <a:r>
              <a:rPr altLang="en-US" smtClean="0">
                <a:effectLst/>
                <a:latin typeface="-윤고딕140" pitchFamily="18" charset="-127"/>
                <a:ea typeface="-윤고딕140" pitchFamily="18" charset="-127"/>
              </a:rPr>
              <a:t>나는 창의적이지 못하다</a:t>
            </a:r>
            <a:endParaRPr lang="en-US" altLang="ko-KR" dirty="0" smtClean="0">
              <a:effectLst/>
              <a:latin typeface="-윤고딕140" pitchFamily="18" charset="-127"/>
              <a:ea typeface="-윤고딕140" pitchFamily="18" charset="-127"/>
            </a:endParaRPr>
          </a:p>
          <a:p>
            <a:pPr>
              <a:buFont typeface="Arial" pitchFamily="34" charset="0"/>
              <a:buChar char="•"/>
            </a:pPr>
            <a:r>
              <a:rPr lang="en-US" altLang="ko-KR" dirty="0" smtClean="0">
                <a:effectLst/>
                <a:latin typeface="-윤고딕140" pitchFamily="18" charset="-127"/>
                <a:ea typeface="-윤고딕140" pitchFamily="18" charset="-127"/>
              </a:rPr>
              <a:t>IQ</a:t>
            </a:r>
            <a:r>
              <a:rPr altLang="en-US" smtClean="0">
                <a:effectLst/>
                <a:latin typeface="-윤고딕140" pitchFamily="18" charset="-127"/>
                <a:ea typeface="-윤고딕140" pitchFamily="18" charset="-127"/>
              </a:rPr>
              <a:t>가 높은 사람이 창의적이다</a:t>
            </a:r>
            <a:r>
              <a:rPr lang="en-US" altLang="ko-KR" dirty="0" smtClean="0">
                <a:effectLst/>
                <a:latin typeface="-윤고딕140" pitchFamily="18" charset="-127"/>
                <a:ea typeface="-윤고딕140" pitchFamily="18" charset="-127"/>
              </a:rPr>
              <a:t>.</a:t>
            </a:r>
          </a:p>
          <a:p>
            <a:pPr>
              <a:buFont typeface="Arial" pitchFamily="34" charset="0"/>
              <a:buChar char="•"/>
            </a:pPr>
            <a:r>
              <a:rPr altLang="en-US" smtClean="0">
                <a:effectLst/>
                <a:latin typeface="-윤고딕140" pitchFamily="18" charset="-127"/>
                <a:ea typeface="-윤고딕140" pitchFamily="18" charset="-127"/>
              </a:rPr>
              <a:t>노는 것은 하찮은 것이다</a:t>
            </a:r>
            <a:r>
              <a:rPr lang="en-US" altLang="ko-KR" dirty="0" smtClean="0">
                <a:effectLst/>
                <a:latin typeface="-윤고딕140" pitchFamily="18" charset="-127"/>
                <a:ea typeface="-윤고딕140" pitchFamily="18" charset="-127"/>
              </a:rPr>
              <a:t>.</a:t>
            </a:r>
          </a:p>
          <a:p>
            <a:pPr>
              <a:buFont typeface="Arial" pitchFamily="34" charset="0"/>
              <a:buChar char="•"/>
            </a:pPr>
            <a:r>
              <a:rPr altLang="en-US" smtClean="0">
                <a:effectLst/>
                <a:latin typeface="-윤고딕140" pitchFamily="18" charset="-127"/>
                <a:ea typeface="-윤고딕140" pitchFamily="18" charset="-127"/>
              </a:rPr>
              <a:t>정답은 유일하다</a:t>
            </a:r>
            <a:endParaRPr lang="en-US" altLang="en-US" dirty="0" smtClean="0">
              <a:effectLst/>
              <a:latin typeface="-윤고딕140" pitchFamily="18" charset="-127"/>
              <a:ea typeface="-윤고딕140" pitchFamily="18" charset="-127"/>
            </a:endParaRPr>
          </a:p>
          <a:p>
            <a:pPr>
              <a:buFont typeface="Arial" pitchFamily="34" charset="0"/>
              <a:buChar char="•"/>
            </a:pPr>
            <a:r>
              <a:rPr lang="en-US" altLang="ko-KR" dirty="0" smtClean="0">
                <a:effectLst/>
                <a:latin typeface="-윤고딕140" pitchFamily="18" charset="-127"/>
                <a:ea typeface="-윤고딕140" pitchFamily="18" charset="-127"/>
              </a:rPr>
              <a:t>4</a:t>
            </a:r>
            <a:r>
              <a:rPr altLang="en-US" smtClean="0">
                <a:effectLst/>
                <a:latin typeface="-윤고딕140" pitchFamily="18" charset="-127"/>
                <a:ea typeface="-윤고딕140" pitchFamily="18" charset="-127"/>
              </a:rPr>
              <a:t>개의 지문중에는 반드시 정답이 있다</a:t>
            </a:r>
            <a:r>
              <a:rPr lang="en-US" altLang="ko-KR" dirty="0" smtClean="0">
                <a:effectLst/>
                <a:latin typeface="-윤고딕140" pitchFamily="18" charset="-127"/>
                <a:ea typeface="-윤고딕140" pitchFamily="18" charset="-127"/>
              </a:rPr>
              <a:t>.</a:t>
            </a:r>
          </a:p>
          <a:p>
            <a:pPr>
              <a:buFont typeface="Arial" pitchFamily="34" charset="0"/>
              <a:buChar char="•"/>
            </a:pPr>
            <a:r>
              <a:rPr lang="en-US" altLang="ko-KR" dirty="0" smtClean="0">
                <a:effectLst/>
                <a:latin typeface="-윤고딕140" pitchFamily="18" charset="-127"/>
                <a:ea typeface="-윤고딕140" pitchFamily="18" charset="-127"/>
              </a:rPr>
              <a:t>….</a:t>
            </a:r>
          </a:p>
          <a:p>
            <a:endParaRPr lang="ko-KR" altLang="en-US" dirty="0">
              <a:effectLst/>
              <a:latin typeface="-윤고딕140" pitchFamily="18" charset="-127"/>
              <a:ea typeface="-윤고딕140" pitchFamily="18" charset="-127"/>
            </a:endParaRPr>
          </a:p>
        </p:txBody>
      </p:sp>
      <p:sp>
        <p:nvSpPr>
          <p:cNvPr id="4" name="내용 개체 틀 3"/>
          <p:cNvSpPr>
            <a:spLocks noGrp="1"/>
          </p:cNvSpPr>
          <p:nvPr>
            <p:ph sz="half" idx="2"/>
          </p:nvPr>
        </p:nvSpPr>
        <p:spPr/>
        <p:txBody>
          <a:bodyPr>
            <a:normAutofit/>
          </a:bodyPr>
          <a:lstStyle/>
          <a:p>
            <a:pPr>
              <a:buNone/>
            </a:pPr>
            <a:r>
              <a:rPr lang="en-US" altLang="ko-KR" sz="2400" dirty="0" smtClean="0">
                <a:solidFill>
                  <a:srgbClr val="00B050"/>
                </a:solidFill>
                <a:effectLst/>
                <a:latin typeface="-윤고딕140" pitchFamily="18" charset="-127"/>
                <a:ea typeface="-윤고딕140" pitchFamily="18" charset="-127"/>
              </a:rPr>
              <a:t>A</a:t>
            </a:r>
            <a:r>
              <a:rPr altLang="en-US" sz="2400" smtClean="0">
                <a:solidFill>
                  <a:srgbClr val="00B050"/>
                </a:solidFill>
                <a:effectLst/>
                <a:latin typeface="-윤고딕140" pitchFamily="18" charset="-127"/>
                <a:ea typeface="-윤고딕140" pitchFamily="18" charset="-127"/>
              </a:rPr>
              <a:t> 에서 </a:t>
            </a:r>
            <a:r>
              <a:rPr lang="en-US" altLang="en-US" sz="2400" dirty="0" smtClean="0">
                <a:solidFill>
                  <a:srgbClr val="00B050"/>
                </a:solidFill>
                <a:effectLst/>
                <a:latin typeface="-윤고딕140" pitchFamily="18" charset="-127"/>
                <a:ea typeface="-윤고딕140" pitchFamily="18" charset="-127"/>
              </a:rPr>
              <a:t>B</a:t>
            </a:r>
            <a:r>
              <a:rPr altLang="en-US" sz="2400" smtClean="0">
                <a:solidFill>
                  <a:srgbClr val="00B050"/>
                </a:solidFill>
                <a:effectLst/>
                <a:latin typeface="-윤고딕140" pitchFamily="18" charset="-127"/>
                <a:ea typeface="-윤고딕140" pitchFamily="18" charset="-127"/>
              </a:rPr>
              <a:t> 로 가는 길을 그려라</a:t>
            </a:r>
            <a:endParaRPr lang="en-US" altLang="en-US" sz="2400" dirty="0" smtClean="0">
              <a:solidFill>
                <a:srgbClr val="00B050"/>
              </a:solidFill>
              <a:effectLst/>
              <a:latin typeface="-윤고딕140" pitchFamily="18" charset="-127"/>
              <a:ea typeface="-윤고딕140" pitchFamily="18" charset="-127"/>
            </a:endParaRPr>
          </a:p>
          <a:p>
            <a:endParaRPr lang="ko-KR" altLang="en-US" sz="2000" dirty="0">
              <a:effectLst/>
              <a:latin typeface="-윤고딕140" pitchFamily="18" charset="-127"/>
              <a:ea typeface="-윤고딕140" pitchFamily="18" charset="-127"/>
            </a:endParaRPr>
          </a:p>
        </p:txBody>
      </p:sp>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6" name="슬라이드 번호 개체 틀 5"/>
          <p:cNvSpPr>
            <a:spLocks noGrp="1"/>
          </p:cNvSpPr>
          <p:nvPr>
            <p:ph type="sldNum" sz="quarter" idx="12"/>
          </p:nvPr>
        </p:nvSpPr>
        <p:spPr/>
        <p:txBody>
          <a:bodyPr/>
          <a:lstStyle/>
          <a:p>
            <a:fld id="{1AD93096-5B34-4342-9326-69289CEAE4C2}" type="slidenum">
              <a:rPr lang="en-US" altLang="ko-KR" smtClean="0"/>
              <a:pPr/>
              <a:t>11</a:t>
            </a:fld>
            <a:endParaRPr kumimoji="1" lang="ko-KR" altLang="en-US"/>
          </a:p>
        </p:txBody>
      </p:sp>
      <p:pic>
        <p:nvPicPr>
          <p:cNvPr id="8" name="그림 7" descr="SCAN008.jpg"/>
          <p:cNvPicPr>
            <a:picLocks noChangeAspect="1"/>
          </p:cNvPicPr>
          <p:nvPr/>
        </p:nvPicPr>
        <p:blipFill>
          <a:blip r:embed="rId3"/>
          <a:stretch>
            <a:fillRect/>
          </a:stretch>
        </p:blipFill>
        <p:spPr>
          <a:xfrm>
            <a:off x="4887928" y="2214554"/>
            <a:ext cx="3898914" cy="3714776"/>
          </a:xfrm>
          <a:prstGeom prst="rect">
            <a:avLst/>
          </a:prstGeom>
          <a:effectLst>
            <a:outerShdw blurRad="88900" dist="88900" dir="2700000" algn="tl" rotWithShape="0">
              <a:prstClr val="black">
                <a:alpha val="40000"/>
              </a:prstClr>
            </a:outerShdw>
          </a:effectLst>
          <a:scene3d>
            <a:camera prst="orthographicFront">
              <a:rot lat="0" lon="0" rev="0"/>
            </a:camera>
            <a:lightRig rig="threePt" dir="t"/>
          </a:scene3d>
        </p:spPr>
      </p:pic>
      <p:sp>
        <p:nvSpPr>
          <p:cNvPr id="9" name="자유형 8"/>
          <p:cNvSpPr/>
          <p:nvPr/>
        </p:nvSpPr>
        <p:spPr>
          <a:xfrm>
            <a:off x="5334000" y="2538158"/>
            <a:ext cx="3091543" cy="2937356"/>
          </a:xfrm>
          <a:custGeom>
            <a:avLst/>
            <a:gdLst>
              <a:gd name="connsiteX0" fmla="*/ 32657 w 3091543"/>
              <a:gd name="connsiteY0" fmla="*/ 2937356 h 2937356"/>
              <a:gd name="connsiteX1" fmla="*/ 0 w 3091543"/>
              <a:gd name="connsiteY1" fmla="*/ 2817613 h 2937356"/>
              <a:gd name="connsiteX2" fmla="*/ 10886 w 3091543"/>
              <a:gd name="connsiteY2" fmla="*/ 684013 h 2937356"/>
              <a:gd name="connsiteX3" fmla="*/ 65314 w 3091543"/>
              <a:gd name="connsiteY3" fmla="*/ 640471 h 2937356"/>
              <a:gd name="connsiteX4" fmla="*/ 195943 w 3091543"/>
              <a:gd name="connsiteY4" fmla="*/ 596928 h 2937356"/>
              <a:gd name="connsiteX5" fmla="*/ 239486 w 3091543"/>
              <a:gd name="connsiteY5" fmla="*/ 586042 h 2937356"/>
              <a:gd name="connsiteX6" fmla="*/ 838200 w 3091543"/>
              <a:gd name="connsiteY6" fmla="*/ 596928 h 2937356"/>
              <a:gd name="connsiteX7" fmla="*/ 1099457 w 3091543"/>
              <a:gd name="connsiteY7" fmla="*/ 586042 h 2937356"/>
              <a:gd name="connsiteX8" fmla="*/ 1143000 w 3091543"/>
              <a:gd name="connsiteY8" fmla="*/ 542499 h 2937356"/>
              <a:gd name="connsiteX9" fmla="*/ 1153886 w 3091543"/>
              <a:gd name="connsiteY9" fmla="*/ 509842 h 2937356"/>
              <a:gd name="connsiteX10" fmla="*/ 1186543 w 3091543"/>
              <a:gd name="connsiteY10" fmla="*/ 477185 h 2937356"/>
              <a:gd name="connsiteX11" fmla="*/ 1197429 w 3091543"/>
              <a:gd name="connsiteY11" fmla="*/ 324785 h 2937356"/>
              <a:gd name="connsiteX12" fmla="*/ 1208314 w 3091543"/>
              <a:gd name="connsiteY12" fmla="*/ 270356 h 2937356"/>
              <a:gd name="connsiteX13" fmla="*/ 1219200 w 3091543"/>
              <a:gd name="connsiteY13" fmla="*/ 194156 h 2937356"/>
              <a:gd name="connsiteX14" fmla="*/ 1306286 w 3091543"/>
              <a:gd name="connsiteY14" fmla="*/ 96185 h 2937356"/>
              <a:gd name="connsiteX15" fmla="*/ 1338943 w 3091543"/>
              <a:gd name="connsiteY15" fmla="*/ 74413 h 2937356"/>
              <a:gd name="connsiteX16" fmla="*/ 1436914 w 3091543"/>
              <a:gd name="connsiteY16" fmla="*/ 52642 h 2937356"/>
              <a:gd name="connsiteX17" fmla="*/ 1741714 w 3091543"/>
              <a:gd name="connsiteY17" fmla="*/ 96185 h 2937356"/>
              <a:gd name="connsiteX18" fmla="*/ 1763486 w 3091543"/>
              <a:gd name="connsiteY18" fmla="*/ 128842 h 2937356"/>
              <a:gd name="connsiteX19" fmla="*/ 1796143 w 3091543"/>
              <a:gd name="connsiteY19" fmla="*/ 466299 h 2937356"/>
              <a:gd name="connsiteX20" fmla="*/ 1828800 w 3091543"/>
              <a:gd name="connsiteY20" fmla="*/ 607813 h 2937356"/>
              <a:gd name="connsiteX21" fmla="*/ 1861457 w 3091543"/>
              <a:gd name="connsiteY21" fmla="*/ 618699 h 2937356"/>
              <a:gd name="connsiteX22" fmla="*/ 2286000 w 3091543"/>
              <a:gd name="connsiteY22" fmla="*/ 618699 h 2937356"/>
              <a:gd name="connsiteX23" fmla="*/ 2329543 w 3091543"/>
              <a:gd name="connsiteY23" fmla="*/ 640471 h 2937356"/>
              <a:gd name="connsiteX24" fmla="*/ 2373086 w 3091543"/>
              <a:gd name="connsiteY24" fmla="*/ 651356 h 2937356"/>
              <a:gd name="connsiteX25" fmla="*/ 2427514 w 3091543"/>
              <a:gd name="connsiteY25" fmla="*/ 1043242 h 2937356"/>
              <a:gd name="connsiteX26" fmla="*/ 2438400 w 3091543"/>
              <a:gd name="connsiteY26" fmla="*/ 1141213 h 2937356"/>
              <a:gd name="connsiteX27" fmla="*/ 2460171 w 3091543"/>
              <a:gd name="connsiteY27" fmla="*/ 1162985 h 2937356"/>
              <a:gd name="connsiteX28" fmla="*/ 2699657 w 3091543"/>
              <a:gd name="connsiteY28" fmla="*/ 1173871 h 2937356"/>
              <a:gd name="connsiteX29" fmla="*/ 2917371 w 3091543"/>
              <a:gd name="connsiteY29" fmla="*/ 1162985 h 2937356"/>
              <a:gd name="connsiteX30" fmla="*/ 2950029 w 3091543"/>
              <a:gd name="connsiteY30" fmla="*/ 1152099 h 2937356"/>
              <a:gd name="connsiteX31" fmla="*/ 2982686 w 3091543"/>
              <a:gd name="connsiteY31" fmla="*/ 1130328 h 2937356"/>
              <a:gd name="connsiteX32" fmla="*/ 3004457 w 3091543"/>
              <a:gd name="connsiteY32" fmla="*/ 1043242 h 2937356"/>
              <a:gd name="connsiteX33" fmla="*/ 3048000 w 3091543"/>
              <a:gd name="connsiteY33" fmla="*/ 74413 h 2937356"/>
              <a:gd name="connsiteX34" fmla="*/ 3091543 w 3091543"/>
              <a:gd name="connsiteY34" fmla="*/ 30871 h 293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91543" h="2937356">
                <a:moveTo>
                  <a:pt x="32657" y="2937356"/>
                </a:moveTo>
                <a:cubicBezTo>
                  <a:pt x="7748" y="2887537"/>
                  <a:pt x="0" y="2883515"/>
                  <a:pt x="0" y="2817613"/>
                </a:cubicBezTo>
                <a:cubicBezTo>
                  <a:pt x="0" y="2106404"/>
                  <a:pt x="166" y="1395141"/>
                  <a:pt x="10886" y="684013"/>
                </a:cubicBezTo>
                <a:cubicBezTo>
                  <a:pt x="11418" y="648744"/>
                  <a:pt x="44456" y="649410"/>
                  <a:pt x="65314" y="640471"/>
                </a:cubicBezTo>
                <a:cubicBezTo>
                  <a:pt x="163749" y="598285"/>
                  <a:pt x="41247" y="635602"/>
                  <a:pt x="195943" y="596928"/>
                </a:cubicBezTo>
                <a:lnTo>
                  <a:pt x="239486" y="586042"/>
                </a:lnTo>
                <a:lnTo>
                  <a:pt x="838200" y="596928"/>
                </a:lnTo>
                <a:cubicBezTo>
                  <a:pt x="925361" y="596928"/>
                  <a:pt x="1013653" y="601364"/>
                  <a:pt x="1099457" y="586042"/>
                </a:cubicBezTo>
                <a:cubicBezTo>
                  <a:pt x="1119664" y="582434"/>
                  <a:pt x="1143000" y="542499"/>
                  <a:pt x="1143000" y="542499"/>
                </a:cubicBezTo>
                <a:cubicBezTo>
                  <a:pt x="1146629" y="531613"/>
                  <a:pt x="1147521" y="519389"/>
                  <a:pt x="1153886" y="509842"/>
                </a:cubicBezTo>
                <a:cubicBezTo>
                  <a:pt x="1162425" y="497033"/>
                  <a:pt x="1183017" y="492170"/>
                  <a:pt x="1186543" y="477185"/>
                </a:cubicBezTo>
                <a:cubicBezTo>
                  <a:pt x="1198208" y="427609"/>
                  <a:pt x="1192098" y="375435"/>
                  <a:pt x="1197429" y="324785"/>
                </a:cubicBezTo>
                <a:cubicBezTo>
                  <a:pt x="1199366" y="306384"/>
                  <a:pt x="1205272" y="288607"/>
                  <a:pt x="1208314" y="270356"/>
                </a:cubicBezTo>
                <a:cubicBezTo>
                  <a:pt x="1212532" y="245047"/>
                  <a:pt x="1209989" y="218104"/>
                  <a:pt x="1219200" y="194156"/>
                </a:cubicBezTo>
                <a:cubicBezTo>
                  <a:pt x="1239775" y="140660"/>
                  <a:pt x="1264713" y="125880"/>
                  <a:pt x="1306286" y="96185"/>
                </a:cubicBezTo>
                <a:cubicBezTo>
                  <a:pt x="1316932" y="88581"/>
                  <a:pt x="1327241" y="80264"/>
                  <a:pt x="1338943" y="74413"/>
                </a:cubicBezTo>
                <a:cubicBezTo>
                  <a:pt x="1365737" y="61016"/>
                  <a:pt x="1411836" y="56822"/>
                  <a:pt x="1436914" y="52642"/>
                </a:cubicBezTo>
                <a:cubicBezTo>
                  <a:pt x="1625967" y="60204"/>
                  <a:pt x="1661559" y="0"/>
                  <a:pt x="1741714" y="96185"/>
                </a:cubicBezTo>
                <a:cubicBezTo>
                  <a:pt x="1750090" y="106236"/>
                  <a:pt x="1756229" y="117956"/>
                  <a:pt x="1763486" y="128842"/>
                </a:cubicBezTo>
                <a:cubicBezTo>
                  <a:pt x="1815509" y="284914"/>
                  <a:pt x="1778235" y="152910"/>
                  <a:pt x="1796143" y="466299"/>
                </a:cubicBezTo>
                <a:cubicBezTo>
                  <a:pt x="1797950" y="497922"/>
                  <a:pt x="1790525" y="577193"/>
                  <a:pt x="1828800" y="607813"/>
                </a:cubicBezTo>
                <a:cubicBezTo>
                  <a:pt x="1837760" y="614981"/>
                  <a:pt x="1850571" y="615070"/>
                  <a:pt x="1861457" y="618699"/>
                </a:cubicBezTo>
                <a:cubicBezTo>
                  <a:pt x="2039535" y="605000"/>
                  <a:pt x="2070584" y="597157"/>
                  <a:pt x="2286000" y="618699"/>
                </a:cubicBezTo>
                <a:cubicBezTo>
                  <a:pt x="2302147" y="620314"/>
                  <a:pt x="2314349" y="634773"/>
                  <a:pt x="2329543" y="640471"/>
                </a:cubicBezTo>
                <a:cubicBezTo>
                  <a:pt x="2343551" y="645724"/>
                  <a:pt x="2358572" y="647728"/>
                  <a:pt x="2373086" y="651356"/>
                </a:cubicBezTo>
                <a:cubicBezTo>
                  <a:pt x="2513494" y="756661"/>
                  <a:pt x="2409303" y="660796"/>
                  <a:pt x="2427514" y="1043242"/>
                </a:cubicBezTo>
                <a:cubicBezTo>
                  <a:pt x="2429077" y="1076063"/>
                  <a:pt x="2429755" y="1109513"/>
                  <a:pt x="2438400" y="1141213"/>
                </a:cubicBezTo>
                <a:cubicBezTo>
                  <a:pt x="2441100" y="1151115"/>
                  <a:pt x="2449987" y="1161712"/>
                  <a:pt x="2460171" y="1162985"/>
                </a:cubicBezTo>
                <a:cubicBezTo>
                  <a:pt x="2539465" y="1172897"/>
                  <a:pt x="2619828" y="1170242"/>
                  <a:pt x="2699657" y="1173871"/>
                </a:cubicBezTo>
                <a:cubicBezTo>
                  <a:pt x="2772228" y="1170242"/>
                  <a:pt x="2844982" y="1169280"/>
                  <a:pt x="2917371" y="1162985"/>
                </a:cubicBezTo>
                <a:cubicBezTo>
                  <a:pt x="2928803" y="1161991"/>
                  <a:pt x="2939766" y="1157231"/>
                  <a:pt x="2950029" y="1152099"/>
                </a:cubicBezTo>
                <a:cubicBezTo>
                  <a:pt x="2961731" y="1146248"/>
                  <a:pt x="2971800" y="1137585"/>
                  <a:pt x="2982686" y="1130328"/>
                </a:cubicBezTo>
                <a:cubicBezTo>
                  <a:pt x="2991649" y="1103436"/>
                  <a:pt x="3003853" y="1071323"/>
                  <a:pt x="3004457" y="1043242"/>
                </a:cubicBezTo>
                <a:cubicBezTo>
                  <a:pt x="3025376" y="70524"/>
                  <a:pt x="2712040" y="186403"/>
                  <a:pt x="3048000" y="74413"/>
                </a:cubicBezTo>
                <a:cubicBezTo>
                  <a:pt x="3074272" y="35005"/>
                  <a:pt x="3058069" y="47606"/>
                  <a:pt x="3091543" y="30871"/>
                </a:cubicBezTo>
              </a:path>
            </a:pathLst>
          </a:custGeom>
          <a:ln w="508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0" name="자유형 9"/>
          <p:cNvSpPr/>
          <p:nvPr/>
        </p:nvSpPr>
        <p:spPr>
          <a:xfrm>
            <a:off x="4652656" y="2090057"/>
            <a:ext cx="3740230" cy="3396343"/>
          </a:xfrm>
          <a:custGeom>
            <a:avLst/>
            <a:gdLst>
              <a:gd name="connsiteX0" fmla="*/ 528944 w 3740230"/>
              <a:gd name="connsiteY0" fmla="*/ 3396343 h 3396343"/>
              <a:gd name="connsiteX1" fmla="*/ 474515 w 3740230"/>
              <a:gd name="connsiteY1" fmla="*/ 3385457 h 3396343"/>
              <a:gd name="connsiteX2" fmla="*/ 387430 w 3740230"/>
              <a:gd name="connsiteY2" fmla="*/ 3309257 h 3396343"/>
              <a:gd name="connsiteX3" fmla="*/ 235030 w 3740230"/>
              <a:gd name="connsiteY3" fmla="*/ 3156857 h 3396343"/>
              <a:gd name="connsiteX4" fmla="*/ 180601 w 3740230"/>
              <a:gd name="connsiteY4" fmla="*/ 3102429 h 3396343"/>
              <a:gd name="connsiteX5" fmla="*/ 158830 w 3740230"/>
              <a:gd name="connsiteY5" fmla="*/ 3080657 h 3396343"/>
              <a:gd name="connsiteX6" fmla="*/ 104401 w 3740230"/>
              <a:gd name="connsiteY6" fmla="*/ 3015343 h 3396343"/>
              <a:gd name="connsiteX7" fmla="*/ 71744 w 3740230"/>
              <a:gd name="connsiteY7" fmla="*/ 2971800 h 3396343"/>
              <a:gd name="connsiteX8" fmla="*/ 60858 w 3740230"/>
              <a:gd name="connsiteY8" fmla="*/ 2917372 h 3396343"/>
              <a:gd name="connsiteX9" fmla="*/ 39087 w 3740230"/>
              <a:gd name="connsiteY9" fmla="*/ 2841172 h 3396343"/>
              <a:gd name="connsiteX10" fmla="*/ 6430 w 3740230"/>
              <a:gd name="connsiteY10" fmla="*/ 2536372 h 3396343"/>
              <a:gd name="connsiteX11" fmla="*/ 28201 w 3740230"/>
              <a:gd name="connsiteY11" fmla="*/ 1306286 h 3396343"/>
              <a:gd name="connsiteX12" fmla="*/ 49973 w 3740230"/>
              <a:gd name="connsiteY12" fmla="*/ 870857 h 3396343"/>
              <a:gd name="connsiteX13" fmla="*/ 60858 w 3740230"/>
              <a:gd name="connsiteY13" fmla="*/ 391886 h 3396343"/>
              <a:gd name="connsiteX14" fmla="*/ 82630 w 3740230"/>
              <a:gd name="connsiteY14" fmla="*/ 293914 h 3396343"/>
              <a:gd name="connsiteX15" fmla="*/ 126173 w 3740230"/>
              <a:gd name="connsiteY15" fmla="*/ 228600 h 3396343"/>
              <a:gd name="connsiteX16" fmla="*/ 147944 w 3740230"/>
              <a:gd name="connsiteY16" fmla="*/ 185057 h 3396343"/>
              <a:gd name="connsiteX17" fmla="*/ 169715 w 3740230"/>
              <a:gd name="connsiteY17" fmla="*/ 152400 h 3396343"/>
              <a:gd name="connsiteX18" fmla="*/ 180601 w 3740230"/>
              <a:gd name="connsiteY18" fmla="*/ 119743 h 3396343"/>
              <a:gd name="connsiteX19" fmla="*/ 213258 w 3740230"/>
              <a:gd name="connsiteY19" fmla="*/ 87086 h 3396343"/>
              <a:gd name="connsiteX20" fmla="*/ 289458 w 3740230"/>
              <a:gd name="connsiteY20" fmla="*/ 21772 h 3396343"/>
              <a:gd name="connsiteX21" fmla="*/ 322115 w 3740230"/>
              <a:gd name="connsiteY21" fmla="*/ 10886 h 3396343"/>
              <a:gd name="connsiteX22" fmla="*/ 528944 w 3740230"/>
              <a:gd name="connsiteY22" fmla="*/ 0 h 3396343"/>
              <a:gd name="connsiteX23" fmla="*/ 1399801 w 3740230"/>
              <a:gd name="connsiteY23" fmla="*/ 10886 h 3396343"/>
              <a:gd name="connsiteX24" fmla="*/ 1573973 w 3740230"/>
              <a:gd name="connsiteY24" fmla="*/ 21772 h 3396343"/>
              <a:gd name="connsiteX25" fmla="*/ 3576944 w 3740230"/>
              <a:gd name="connsiteY25" fmla="*/ 43543 h 3396343"/>
              <a:gd name="connsiteX26" fmla="*/ 3609601 w 3740230"/>
              <a:gd name="connsiteY26" fmla="*/ 54429 h 3396343"/>
              <a:gd name="connsiteX27" fmla="*/ 3664030 w 3740230"/>
              <a:gd name="connsiteY27" fmla="*/ 97972 h 3396343"/>
              <a:gd name="connsiteX28" fmla="*/ 3674915 w 3740230"/>
              <a:gd name="connsiteY28" fmla="*/ 130629 h 3396343"/>
              <a:gd name="connsiteX29" fmla="*/ 3696687 w 3740230"/>
              <a:gd name="connsiteY29" fmla="*/ 239486 h 3396343"/>
              <a:gd name="connsiteX30" fmla="*/ 3718458 w 3740230"/>
              <a:gd name="connsiteY30" fmla="*/ 272143 h 3396343"/>
              <a:gd name="connsiteX31" fmla="*/ 3729344 w 3740230"/>
              <a:gd name="connsiteY31" fmla="*/ 337457 h 3396343"/>
              <a:gd name="connsiteX32" fmla="*/ 3740230 w 3740230"/>
              <a:gd name="connsiteY32" fmla="*/ 370114 h 339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40230" h="3396343">
                <a:moveTo>
                  <a:pt x="528944" y="3396343"/>
                </a:moveTo>
                <a:cubicBezTo>
                  <a:pt x="510801" y="3392714"/>
                  <a:pt x="491839" y="3391954"/>
                  <a:pt x="474515" y="3385457"/>
                </a:cubicBezTo>
                <a:cubicBezTo>
                  <a:pt x="445710" y="3374655"/>
                  <a:pt x="401685" y="3323512"/>
                  <a:pt x="387430" y="3309257"/>
                </a:cubicBezTo>
                <a:lnTo>
                  <a:pt x="235030" y="3156857"/>
                </a:lnTo>
                <a:lnTo>
                  <a:pt x="180601" y="3102429"/>
                </a:lnTo>
                <a:cubicBezTo>
                  <a:pt x="173344" y="3095172"/>
                  <a:pt x="163420" y="3089837"/>
                  <a:pt x="158830" y="3080657"/>
                </a:cubicBezTo>
                <a:cubicBezTo>
                  <a:pt x="131207" y="3025412"/>
                  <a:pt x="150560" y="3046115"/>
                  <a:pt x="104401" y="3015343"/>
                </a:cubicBezTo>
                <a:cubicBezTo>
                  <a:pt x="93515" y="3000829"/>
                  <a:pt x="79113" y="2988379"/>
                  <a:pt x="71744" y="2971800"/>
                </a:cubicBezTo>
                <a:cubicBezTo>
                  <a:pt x="64230" y="2954893"/>
                  <a:pt x="64872" y="2935433"/>
                  <a:pt x="60858" y="2917372"/>
                </a:cubicBezTo>
                <a:cubicBezTo>
                  <a:pt x="51744" y="2876357"/>
                  <a:pt x="51212" y="2877545"/>
                  <a:pt x="39087" y="2841172"/>
                </a:cubicBezTo>
                <a:cubicBezTo>
                  <a:pt x="14404" y="2594348"/>
                  <a:pt x="26361" y="2695828"/>
                  <a:pt x="6430" y="2536372"/>
                </a:cubicBezTo>
                <a:cubicBezTo>
                  <a:pt x="32337" y="1577735"/>
                  <a:pt x="0" y="2843219"/>
                  <a:pt x="28201" y="1306286"/>
                </a:cubicBezTo>
                <a:cubicBezTo>
                  <a:pt x="34585" y="958364"/>
                  <a:pt x="23275" y="1057736"/>
                  <a:pt x="49973" y="870857"/>
                </a:cubicBezTo>
                <a:cubicBezTo>
                  <a:pt x="53601" y="711200"/>
                  <a:pt x="51833" y="551329"/>
                  <a:pt x="60858" y="391886"/>
                </a:cubicBezTo>
                <a:cubicBezTo>
                  <a:pt x="62749" y="358485"/>
                  <a:pt x="70205" y="324975"/>
                  <a:pt x="82630" y="293914"/>
                </a:cubicBezTo>
                <a:cubicBezTo>
                  <a:pt x="92348" y="269620"/>
                  <a:pt x="112711" y="251037"/>
                  <a:pt x="126173" y="228600"/>
                </a:cubicBezTo>
                <a:cubicBezTo>
                  <a:pt x="134522" y="214685"/>
                  <a:pt x="139893" y="199146"/>
                  <a:pt x="147944" y="185057"/>
                </a:cubicBezTo>
                <a:cubicBezTo>
                  <a:pt x="154435" y="173698"/>
                  <a:pt x="163864" y="164102"/>
                  <a:pt x="169715" y="152400"/>
                </a:cubicBezTo>
                <a:cubicBezTo>
                  <a:pt x="174847" y="142137"/>
                  <a:pt x="174236" y="129290"/>
                  <a:pt x="180601" y="119743"/>
                </a:cubicBezTo>
                <a:cubicBezTo>
                  <a:pt x="189140" y="106934"/>
                  <a:pt x="203403" y="98912"/>
                  <a:pt x="213258" y="87086"/>
                </a:cubicBezTo>
                <a:cubicBezTo>
                  <a:pt x="255327" y="36604"/>
                  <a:pt x="209967" y="61518"/>
                  <a:pt x="289458" y="21772"/>
                </a:cubicBezTo>
                <a:cubicBezTo>
                  <a:pt x="299721" y="16640"/>
                  <a:pt x="310688" y="11925"/>
                  <a:pt x="322115" y="10886"/>
                </a:cubicBezTo>
                <a:cubicBezTo>
                  <a:pt x="390870" y="4635"/>
                  <a:pt x="460001" y="3629"/>
                  <a:pt x="528944" y="0"/>
                </a:cubicBezTo>
                <a:lnTo>
                  <a:pt x="1399801" y="10886"/>
                </a:lnTo>
                <a:cubicBezTo>
                  <a:pt x="1457959" y="12098"/>
                  <a:pt x="1515809" y="20900"/>
                  <a:pt x="1573973" y="21772"/>
                </a:cubicBezTo>
                <a:lnTo>
                  <a:pt x="3576944" y="43543"/>
                </a:lnTo>
                <a:cubicBezTo>
                  <a:pt x="3587830" y="47172"/>
                  <a:pt x="3599338" y="49297"/>
                  <a:pt x="3609601" y="54429"/>
                </a:cubicBezTo>
                <a:cubicBezTo>
                  <a:pt x="3637066" y="68162"/>
                  <a:pt x="3643779" y="77721"/>
                  <a:pt x="3664030" y="97972"/>
                </a:cubicBezTo>
                <a:cubicBezTo>
                  <a:pt x="3667658" y="108858"/>
                  <a:pt x="3672665" y="119377"/>
                  <a:pt x="3674915" y="130629"/>
                </a:cubicBezTo>
                <a:cubicBezTo>
                  <a:pt x="3681602" y="164062"/>
                  <a:pt x="3680291" y="206694"/>
                  <a:pt x="3696687" y="239486"/>
                </a:cubicBezTo>
                <a:cubicBezTo>
                  <a:pt x="3702538" y="251188"/>
                  <a:pt x="3711201" y="261257"/>
                  <a:pt x="3718458" y="272143"/>
                </a:cubicBezTo>
                <a:cubicBezTo>
                  <a:pt x="3722087" y="293914"/>
                  <a:pt x="3724556" y="315911"/>
                  <a:pt x="3729344" y="337457"/>
                </a:cubicBezTo>
                <a:cubicBezTo>
                  <a:pt x="3731833" y="348658"/>
                  <a:pt x="3740230" y="370114"/>
                  <a:pt x="3740230" y="370114"/>
                </a:cubicBezTo>
              </a:path>
            </a:pathLst>
          </a:cu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12" name="직선 화살표 연결선 11"/>
          <p:cNvCxnSpPr/>
          <p:nvPr/>
        </p:nvCxnSpPr>
        <p:spPr>
          <a:xfrm flipV="1">
            <a:off x="5357818" y="2643182"/>
            <a:ext cx="3071834" cy="2928958"/>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a:xfrm>
            <a:off x="5000628" y="1785926"/>
            <a:ext cx="714380" cy="1588"/>
          </a:xfrm>
          <a:prstGeom prst="straightConnector1">
            <a:avLst/>
          </a:prstGeom>
          <a:ln w="635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원호 16"/>
          <p:cNvSpPr/>
          <p:nvPr/>
        </p:nvSpPr>
        <p:spPr>
          <a:xfrm rot="18956268" flipH="1" flipV="1">
            <a:off x="6527082" y="428681"/>
            <a:ext cx="727984" cy="783057"/>
          </a:xfrm>
          <a:prstGeom prst="arc">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subTnLst>
                                    <p:audio>
                                      <p:cMediaNode>
                                        <p:cTn display="0" masterRel="sameClick">
                                          <p:stCondLst>
                                            <p:cond evt="begin" delay="0">
                                              <p:tn val="26"/>
                                            </p:cond>
                                          </p:stCondLst>
                                          <p:endCondLst>
                                            <p:cond evt="onStopAudio" delay="0">
                                              <p:tgtEl>
                                                <p:sldTgt/>
                                              </p:tgtEl>
                                            </p:cond>
                                          </p:endCondLst>
                                        </p:cTn>
                                        <p:tgtEl>
                                          <p:sndTgt r:embed="rId2" name="applause.wav" builtIn="1"/>
                                        </p:tgtEl>
                                      </p:cMediaNode>
                                    </p:audio>
                                  </p:sub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subTnLst>
                                    <p:audio>
                                      <p:cMediaNode>
                                        <p:cTn display="0" masterRel="sameClick">
                                          <p:stCondLst>
                                            <p:cond evt="begin" delay="0">
                                              <p:tn val="36"/>
                                            </p:cond>
                                          </p:stCondLst>
                                          <p:endCondLst>
                                            <p:cond evt="onStopAudio" delay="0">
                                              <p:tgtEl>
                                                <p:sldTgt/>
                                              </p:tgtEl>
                                            </p:cond>
                                          </p:endCondLst>
                                        </p:cTn>
                                        <p:tgtEl>
                                          <p:sndTgt r:embed="rId2" name="applause.wav" builtIn="1"/>
                                        </p:tgtEl>
                                      </p:cMediaNode>
                                    </p:audio>
                                  </p:sub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subTnLst>
                                    <p:audio>
                                      <p:cMediaNode>
                                        <p:cTn display="0" masterRel="sameClick">
                                          <p:stCondLst>
                                            <p:cond evt="begin" delay="0">
                                              <p:tn val="46"/>
                                            </p:cond>
                                          </p:stCondLst>
                                          <p:endCondLst>
                                            <p:cond evt="onStopAudio" delay="0">
                                              <p:tgtEl>
                                                <p:sldTgt/>
                                              </p:tgtEl>
                                            </p:cond>
                                          </p:endCondLst>
                                        </p:cTn>
                                        <p:tgtEl>
                                          <p:sndTgt r:embed="rId2" name="applause.wav" builtIn="1"/>
                                        </p:tgtEl>
                                      </p:cMediaNode>
                                    </p:audio>
                                  </p:subTnLst>
                                </p:cTn>
                              </p:par>
                            </p:childTnLst>
                          </p:cTn>
                        </p:par>
                      </p:childTnLst>
                    </p:cTn>
                  </p:par>
                  <p:par>
                    <p:cTn id="49" fill="hold">
                      <p:stCondLst>
                        <p:cond delay="indefinite"/>
                      </p:stCondLst>
                      <p:childTnLst>
                        <p:par>
                          <p:cTn id="50" fill="hold">
                            <p:stCondLst>
                              <p:cond delay="0"/>
                            </p:stCondLst>
                            <p:childTnLst>
                              <p:par>
                                <p:cTn id="51" presetID="3" presetClass="exit" presetSubtype="10" fill="hold" nodeType="clickEffect">
                                  <p:stCondLst>
                                    <p:cond delay="0"/>
                                  </p:stCondLst>
                                  <p:childTnLst>
                                    <p:animEffect transition="out" filter="blinds(horizontal)">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subTnLst>
                                    <p:audio>
                                      <p:cMediaNode>
                                        <p:cTn display="0" masterRel="sameClick">
                                          <p:stCondLst>
                                            <p:cond evt="begin" delay="0">
                                              <p:tn val="56"/>
                                            </p:cond>
                                          </p:stCondLst>
                                          <p:endCondLst>
                                            <p:cond evt="onStopAudio" delay="0">
                                              <p:tgtEl>
                                                <p:sldTgt/>
                                              </p:tgtEl>
                                            </p:cond>
                                          </p:endCondLst>
                                        </p:cTn>
                                        <p:tgtEl>
                                          <p:sndTgt r:embed="rId2" name="applause.wav" builtIn="1"/>
                                        </p:tgtEl>
                                      </p:cMediaNode>
                                    </p:audio>
                                  </p:sub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1" nodeType="clickEffect">
                                  <p:stCondLst>
                                    <p:cond delay="0"/>
                                  </p:stCondLst>
                                  <p:childTnLst>
                                    <p:animEffect transition="out" filter="blinds(horizontal)">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닉부이치치_MBCW_NickVujicic.wmv">
            <a:hlinkClick r:id="" action="ppaction://media"/>
          </p:cNvPr>
          <p:cNvPicPr>
            <a:picLocks noRot="1" noChangeAspect="1"/>
          </p:cNvPicPr>
          <p:nvPr>
            <a:videoFile r:link="rId1"/>
          </p:nvPr>
        </p:nvPicPr>
        <p:blipFill>
          <a:blip r:embed="rId3"/>
          <a:stretch>
            <a:fillRect/>
          </a:stretch>
        </p:blipFill>
        <p:spPr>
          <a:xfrm>
            <a:off x="0" y="-1214470"/>
            <a:ext cx="9144064" cy="9144064"/>
          </a:xfrm>
          <a:prstGeom prst="rect">
            <a:avLst/>
          </a:prstGeom>
        </p:spPr>
      </p:pic>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6" name="슬라이드 번호 개체 틀 5"/>
          <p:cNvSpPr>
            <a:spLocks noGrp="1"/>
          </p:cNvSpPr>
          <p:nvPr>
            <p:ph type="sldNum" sz="quarter" idx="12"/>
          </p:nvPr>
        </p:nvSpPr>
        <p:spPr/>
        <p:txBody>
          <a:bodyPr/>
          <a:lstStyle/>
          <a:p>
            <a:fld id="{1AD93096-5B34-4342-9326-69289CEAE4C2}" type="slidenum">
              <a:rPr lang="en-US" altLang="ko-KR" smtClean="0"/>
              <a:pPr/>
              <a:t>12</a:t>
            </a:fld>
            <a:endParaRPr kumimoji="1" lang="ko-KR" altLang="en-US"/>
          </a:p>
        </p:txBody>
      </p:sp>
      <p:sp>
        <p:nvSpPr>
          <p:cNvPr id="8" name="제목 1"/>
          <p:cNvSpPr>
            <a:spLocks noGrp="1"/>
          </p:cNvSpPr>
          <p:nvPr>
            <p:ph type="title"/>
          </p:nvPr>
        </p:nvSpPr>
        <p:spPr>
          <a:xfrm>
            <a:off x="928662" y="2643182"/>
            <a:ext cx="7000924" cy="3357586"/>
          </a:xfrm>
        </p:spPr>
        <p:txBody>
          <a:bodyPr/>
          <a:lstStyle/>
          <a:p>
            <a:pPr algn="r"/>
            <a:r>
              <a:rPr lang="en-US" b="1" dirty="0" smtClean="0">
                <a:solidFill>
                  <a:schemeClr val="accent1"/>
                </a:solidFill>
                <a:effectLst/>
                <a:latin typeface="-윤고딕140" pitchFamily="18" charset="-127"/>
                <a:ea typeface="-윤고딕140" pitchFamily="18" charset="-127"/>
              </a:rPr>
              <a:t>Overcome </a:t>
            </a:r>
            <a:r>
              <a:rPr altLang="en-US" b="1" smtClean="0">
                <a:solidFill>
                  <a:schemeClr val="accent1"/>
                </a:solidFill>
                <a:effectLst/>
                <a:latin typeface="-윤고딕140" pitchFamily="18" charset="-127"/>
                <a:ea typeface="-윤고딕140" pitchFamily="18" charset="-127"/>
              </a:rPr>
              <a:t> </a:t>
            </a:r>
            <a:r>
              <a:rPr lang="en-US" altLang="en-US" b="1" dirty="0" smtClean="0">
                <a:ln>
                  <a:solidFill>
                    <a:schemeClr val="bg1">
                      <a:lumMod val="95000"/>
                    </a:schemeClr>
                  </a:solidFill>
                </a:ln>
                <a:solidFill>
                  <a:schemeClr val="accent4"/>
                </a:solidFill>
                <a:effectLst/>
                <a:latin typeface="-윤고딕140" pitchFamily="18" charset="-127"/>
                <a:ea typeface="-윤고딕140" pitchFamily="18" charset="-127"/>
              </a:rPr>
              <a:t>Mental </a:t>
            </a:r>
            <a:r>
              <a:rPr altLang="en-US" b="1" smtClean="0">
                <a:ln>
                  <a:solidFill>
                    <a:schemeClr val="bg1">
                      <a:lumMod val="95000"/>
                    </a:schemeClr>
                  </a:solidFill>
                </a:ln>
                <a:solidFill>
                  <a:schemeClr val="accent4"/>
                </a:solidFill>
                <a:effectLst/>
                <a:latin typeface="-윤고딕140" pitchFamily="18" charset="-127"/>
                <a:ea typeface="-윤고딕140" pitchFamily="18" charset="-127"/>
              </a:rPr>
              <a:t>  </a:t>
            </a:r>
            <a:r>
              <a:rPr lang="en-US" altLang="en-US" b="1" dirty="0" smtClean="0">
                <a:ln>
                  <a:solidFill>
                    <a:schemeClr val="bg1">
                      <a:lumMod val="95000"/>
                    </a:schemeClr>
                  </a:solidFill>
                </a:ln>
                <a:solidFill>
                  <a:schemeClr val="accent4"/>
                </a:solidFill>
                <a:effectLst/>
                <a:latin typeface="-윤고딕140" pitchFamily="18" charset="-127"/>
                <a:ea typeface="-윤고딕140" pitchFamily="18" charset="-127"/>
              </a:rPr>
              <a:t>Block</a:t>
            </a:r>
            <a:br>
              <a:rPr lang="en-US" altLang="en-US" b="1" dirty="0" smtClean="0">
                <a:ln>
                  <a:solidFill>
                    <a:schemeClr val="bg1">
                      <a:lumMod val="95000"/>
                    </a:schemeClr>
                  </a:solidFill>
                </a:ln>
                <a:solidFill>
                  <a:schemeClr val="accent4"/>
                </a:solidFill>
                <a:effectLst/>
                <a:latin typeface="-윤고딕140" pitchFamily="18" charset="-127"/>
                <a:ea typeface="-윤고딕140" pitchFamily="18" charset="-127"/>
              </a:rPr>
            </a:br>
            <a:r>
              <a:rPr lang="en-US" altLang="en-US" b="1" dirty="0" smtClean="0">
                <a:ln>
                  <a:solidFill>
                    <a:schemeClr val="bg1">
                      <a:lumMod val="95000"/>
                    </a:schemeClr>
                  </a:solidFill>
                </a:ln>
                <a:solidFill>
                  <a:schemeClr val="accent4"/>
                </a:solidFill>
                <a:effectLst/>
                <a:latin typeface="-윤고딕140" pitchFamily="18" charset="-127"/>
                <a:ea typeface="-윤고딕140" pitchFamily="18" charset="-127"/>
              </a:rPr>
              <a:t/>
            </a:r>
            <a:br>
              <a:rPr lang="en-US" altLang="en-US" b="1" dirty="0" smtClean="0">
                <a:ln>
                  <a:solidFill>
                    <a:schemeClr val="bg1">
                      <a:lumMod val="95000"/>
                    </a:schemeClr>
                  </a:solidFill>
                </a:ln>
                <a:solidFill>
                  <a:schemeClr val="accent4"/>
                </a:solidFill>
                <a:effectLst/>
                <a:latin typeface="-윤고딕140" pitchFamily="18" charset="-127"/>
                <a:ea typeface="-윤고딕140" pitchFamily="18" charset="-127"/>
              </a:rPr>
            </a:br>
            <a:r>
              <a:rPr lang="en-US" altLang="en-US" b="1" dirty="0" err="1" smtClean="0">
                <a:ln>
                  <a:solidFill>
                    <a:schemeClr val="bg1">
                      <a:lumMod val="95000"/>
                    </a:schemeClr>
                  </a:solidFill>
                </a:ln>
                <a:solidFill>
                  <a:schemeClr val="accent4"/>
                </a:solidFill>
                <a:effectLst/>
                <a:latin typeface="-윤고딕140" pitchFamily="18" charset="-127"/>
                <a:ea typeface="-윤고딕140" pitchFamily="18" charset="-127"/>
              </a:rPr>
              <a:t>NickVujicic</a:t>
            </a:r>
            <a:endParaRPr lang="en-US" altLang="en-US" b="1" dirty="0" smtClean="0">
              <a:ln>
                <a:solidFill>
                  <a:schemeClr val="bg1">
                    <a:lumMod val="95000"/>
                  </a:schemeClr>
                </a:solidFill>
              </a:ln>
              <a:solidFill>
                <a:schemeClr val="accent4"/>
              </a:solidFill>
              <a:effectLst/>
              <a:latin typeface="-윤고딕140" pitchFamily="18" charset="-127"/>
              <a:ea typeface="-윤고딕140" pitchFamily="18" charset="-127"/>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28662" y="1142984"/>
            <a:ext cx="7772400" cy="1974059"/>
          </a:xfrm>
        </p:spPr>
        <p:txBody>
          <a:bodyPr/>
          <a:lstStyle/>
          <a:p>
            <a:pPr algn="ctr"/>
            <a:r>
              <a:rPr altLang="en-US" smtClean="0">
                <a:effectLst>
                  <a:reflection blurRad="12700" stA="50000" endPos="50000" dir="5400000" sy="-100000" rotWithShape="0"/>
                </a:effectLst>
                <a:latin typeface="-윤고딕140" pitchFamily="18" charset="-127"/>
                <a:ea typeface="-윤고딕140" pitchFamily="18" charset="-127"/>
              </a:rPr>
              <a:t>수고하셨습니다</a:t>
            </a:r>
            <a:endParaRPr lang="ko-KR" altLang="en-US" dirty="0">
              <a:effectLst>
                <a:reflection blurRad="12700" stA="50000" endPos="50000" dir="5400000" sy="-100000" rotWithShape="0"/>
              </a:effectLst>
              <a:latin typeface="-윤고딕140" pitchFamily="18" charset="-127"/>
              <a:ea typeface="-윤고딕140" pitchFamily="18" charset="-127"/>
            </a:endParaRPr>
          </a:p>
        </p:txBody>
      </p:sp>
      <p:sp>
        <p:nvSpPr>
          <p:cNvPr id="4" name="바닥글 개체 틀 3"/>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5" name="슬라이드 번호 개체 틀 4"/>
          <p:cNvSpPr>
            <a:spLocks noGrp="1"/>
          </p:cNvSpPr>
          <p:nvPr>
            <p:ph type="sldNum" sz="quarter" idx="12"/>
          </p:nvPr>
        </p:nvSpPr>
        <p:spPr/>
        <p:txBody>
          <a:bodyPr/>
          <a:lstStyle/>
          <a:p>
            <a:fld id="{1AD93096-5B34-4342-9326-69289CEAE4C2}" type="slidenum">
              <a:rPr lang="en-US" altLang="ko-KR" smtClean="0"/>
              <a:pPr/>
              <a:t>13</a:t>
            </a:fld>
            <a:endParaRPr kumimoji="1" lang="ko-KR"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Documents and Settings\eventia\Local Settings\Temporary Internet Files\Content.IE5\SW86QOED\MPj04277780000[1].jpg"/>
          <p:cNvPicPr>
            <a:picLocks noChangeAspect="1" noChangeArrowheads="1"/>
          </p:cNvPicPr>
          <p:nvPr/>
        </p:nvPicPr>
        <p:blipFill>
          <a:blip r:embed="rId4" cstate="print"/>
          <a:srcRect/>
          <a:stretch>
            <a:fillRect/>
          </a:stretch>
        </p:blipFill>
        <p:spPr bwMode="auto">
          <a:xfrm>
            <a:off x="4857752" y="714356"/>
            <a:ext cx="3600000" cy="2640938"/>
          </a:xfrm>
          <a:prstGeom prst="rect">
            <a:avLst/>
          </a:prstGeom>
          <a:noFill/>
          <a:effectLst>
            <a:outerShdw blurRad="50800" dist="88900" dir="2700000" algn="tl" rotWithShape="0">
              <a:prstClr val="black">
                <a:alpha val="40000"/>
              </a:prstClr>
            </a:outerShdw>
          </a:effectLst>
        </p:spPr>
      </p:pic>
      <p:sp>
        <p:nvSpPr>
          <p:cNvPr id="2" name="Rectangle 1"/>
          <p:cNvSpPr>
            <a:spLocks noGrp="1"/>
          </p:cNvSpPr>
          <p:nvPr>
            <p:ph type="title"/>
          </p:nvPr>
        </p:nvSpPr>
        <p:spPr/>
        <p:txBody>
          <a:bodyPr/>
          <a:lstStyle>
            <a:extLst/>
          </a:lstStyle>
          <a:p>
            <a:r>
              <a:rPr lang="en-US" altLang="ko-KR" dirty="0" smtClean="0">
                <a:solidFill>
                  <a:schemeClr val="accent1"/>
                </a:solidFill>
                <a:effectLst/>
                <a:latin typeface="-윤고딕140" pitchFamily="18" charset="-127"/>
                <a:ea typeface="-윤고딕140" pitchFamily="18" charset="-127"/>
              </a:rPr>
              <a:t>Engineering &amp; Engineer</a:t>
            </a:r>
            <a:endParaRPr lang="ko-KR" dirty="0">
              <a:solidFill>
                <a:schemeClr val="accent1"/>
              </a:solidFill>
              <a:effectLst/>
              <a:latin typeface="-윤고딕140" pitchFamily="18" charset="-127"/>
              <a:ea typeface="-윤고딕140" pitchFamily="18" charset="-127"/>
            </a:endParaRPr>
          </a:p>
        </p:txBody>
      </p:sp>
      <p:sp>
        <p:nvSpPr>
          <p:cNvPr id="3" name="Rectangle 2"/>
          <p:cNvSpPr>
            <a:spLocks noGrp="1"/>
          </p:cNvSpPr>
          <p:nvPr>
            <p:ph sz="half" idx="1"/>
          </p:nvPr>
        </p:nvSpPr>
        <p:spPr>
          <a:xfrm>
            <a:off x="464344" y="1600200"/>
            <a:ext cx="4038600" cy="4900634"/>
          </a:xfrm>
        </p:spPr>
        <p:txBody>
          <a:bodyPr>
            <a:normAutofit fontScale="85000" lnSpcReduction="10000"/>
          </a:bodyPr>
          <a:lstStyle>
            <a:extLst/>
          </a:lstStyle>
          <a:p>
            <a:pPr>
              <a:defRPr/>
            </a:pPr>
            <a:r>
              <a:rPr altLang="en-US" smtClean="0">
                <a:effectLst/>
                <a:latin typeface="-윤고딕140" pitchFamily="18" charset="-127"/>
                <a:ea typeface="-윤고딕140" pitchFamily="18" charset="-127"/>
              </a:rPr>
              <a:t>공학의 정의 </a:t>
            </a:r>
            <a:r>
              <a:rPr lang="en-US" altLang="ko-KR" dirty="0" smtClean="0">
                <a:effectLst/>
                <a:latin typeface="-윤고딕140" pitchFamily="18" charset="-127"/>
                <a:ea typeface="-윤고딕140" pitchFamily="18" charset="-127"/>
              </a:rPr>
              <a:t>: </a:t>
            </a:r>
          </a:p>
          <a:p>
            <a:pPr>
              <a:defRPr/>
            </a:pPr>
            <a:endParaRPr lang="en-US" altLang="ko-KR" dirty="0" smtClean="0">
              <a:effectLst/>
              <a:latin typeface="-윤고딕140" pitchFamily="18" charset="-127"/>
              <a:ea typeface="-윤고딕140" pitchFamily="18" charset="-127"/>
            </a:endParaRPr>
          </a:p>
          <a:p>
            <a:pPr>
              <a:lnSpc>
                <a:spcPct val="140000"/>
              </a:lnSpc>
              <a:spcBef>
                <a:spcPts val="0"/>
              </a:spcBef>
              <a:defRPr/>
            </a:pPr>
            <a:r>
              <a:rPr lang="en-US" dirty="0" smtClean="0">
                <a:effectLst/>
                <a:latin typeface="-윤고딕140" pitchFamily="18" charset="-127"/>
                <a:ea typeface="-윤고딕140" pitchFamily="18" charset="-127"/>
              </a:rPr>
              <a:t>Engineering is the discipline of acquiring and applying scientific and technical knowledge to the design, analysis, and/or construction of works for practical purposes. (Wikipedia)</a:t>
            </a:r>
          </a:p>
          <a:p>
            <a:pPr>
              <a:lnSpc>
                <a:spcPct val="140000"/>
              </a:lnSpc>
              <a:spcBef>
                <a:spcPts val="0"/>
              </a:spcBef>
              <a:defRPr/>
            </a:pPr>
            <a:endParaRPr altLang="en-US" smtClean="0">
              <a:effectLst/>
              <a:latin typeface="-윤고딕140" pitchFamily="18" charset="-127"/>
              <a:ea typeface="-윤고딕140" pitchFamily="18" charset="-127"/>
            </a:endParaRPr>
          </a:p>
          <a:p>
            <a:pPr>
              <a:lnSpc>
                <a:spcPct val="140000"/>
              </a:lnSpc>
              <a:spcBef>
                <a:spcPts val="0"/>
              </a:spcBef>
              <a:defRPr/>
            </a:pPr>
            <a:r>
              <a:rPr altLang="en-US" smtClean="0">
                <a:effectLst/>
                <a:latin typeface="-윤고딕140" pitchFamily="18" charset="-127"/>
                <a:ea typeface="-윤고딕140" pitchFamily="18" charset="-127"/>
              </a:rPr>
              <a:t>공학은 실용적인 목적을 가지고 과학 및 기술 지식을 인류가 문명사회에서 영위하는 데 필요한 것들과 관련된 설계</a:t>
            </a:r>
            <a:r>
              <a:rPr lang="en-US" dirty="0" smtClean="0">
                <a:effectLst/>
                <a:latin typeface="-윤고딕140" pitchFamily="18" charset="-127"/>
                <a:ea typeface="-윤고딕140" pitchFamily="18" charset="-127"/>
              </a:rPr>
              <a:t>, </a:t>
            </a:r>
            <a:r>
              <a:rPr altLang="en-US" smtClean="0">
                <a:effectLst/>
                <a:latin typeface="-윤고딕140" pitchFamily="18" charset="-127"/>
                <a:ea typeface="-윤고딕140" pitchFamily="18" charset="-127"/>
              </a:rPr>
              <a:t>해석 및 제작과 관련되어 원리를 알아내고 적용하는 활동이다</a:t>
            </a:r>
            <a:endParaRPr lang="ko-KR" dirty="0">
              <a:effectLst/>
              <a:latin typeface="-윤고딕140" pitchFamily="18" charset="-127"/>
              <a:ea typeface="-윤고딕140" pitchFamily="18" charset="-127"/>
            </a:endParaRPr>
          </a:p>
        </p:txBody>
      </p:sp>
      <p:sp>
        <p:nvSpPr>
          <p:cNvPr id="7" name="슬라이드 번호 개체 틀 6"/>
          <p:cNvSpPr>
            <a:spLocks noGrp="1"/>
          </p:cNvSpPr>
          <p:nvPr>
            <p:ph type="sldNum" sz="quarter" idx="12"/>
          </p:nvPr>
        </p:nvSpPr>
        <p:spPr/>
        <p:txBody>
          <a:bodyPr/>
          <a:lstStyle/>
          <a:p>
            <a:fld id="{1AD93096-5B34-4342-9326-69289CEAE4C2}" type="slidenum">
              <a:rPr lang="en-US" altLang="ko-KR" smtClean="0"/>
              <a:pPr/>
              <a:t>2</a:t>
            </a:fld>
            <a:endParaRPr kumimoji="1" lang="ko-KR" altLang="en-US"/>
          </a:p>
        </p:txBody>
      </p:sp>
      <p:sp>
        <p:nvSpPr>
          <p:cNvPr id="8" name="바닥글 개체 틀 7"/>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pic>
        <p:nvPicPr>
          <p:cNvPr id="3076" name="Picture 4" descr="C:\Documents and Settings\eventia\Local Settings\Temporary Internet Files\Content.IE5\AMEIR9XA\MPj04278000000[1].jpg"/>
          <p:cNvPicPr>
            <a:picLocks noChangeAspect="1" noChangeArrowheads="1"/>
          </p:cNvPicPr>
          <p:nvPr/>
        </p:nvPicPr>
        <p:blipFill>
          <a:blip r:embed="rId5" cstate="print"/>
          <a:srcRect/>
          <a:stretch>
            <a:fillRect/>
          </a:stretch>
        </p:blipFill>
        <p:spPr bwMode="auto">
          <a:xfrm>
            <a:off x="4857752" y="3704645"/>
            <a:ext cx="3600000" cy="2581875"/>
          </a:xfrm>
          <a:prstGeom prst="rect">
            <a:avLst/>
          </a:prstGeom>
          <a:noFill/>
          <a:effectLst>
            <a:outerShdw blurRad="50800" dist="1016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1000" fill="hold"/>
                                        <p:tgtEl>
                                          <p:spTgt spid="3078"/>
                                        </p:tgtEl>
                                        <p:attrNameLst>
                                          <p:attrName>ppt_w</p:attrName>
                                        </p:attrNameLst>
                                      </p:cBhvr>
                                      <p:tavLst>
                                        <p:tav tm="0">
                                          <p:val>
                                            <p:fltVal val="0"/>
                                          </p:val>
                                        </p:tav>
                                        <p:tav tm="100000">
                                          <p:val>
                                            <p:strVal val="#ppt_w"/>
                                          </p:val>
                                        </p:tav>
                                      </p:tavLst>
                                    </p:anim>
                                    <p:anim calcmode="lin" valueType="num">
                                      <p:cBhvr>
                                        <p:cTn id="8" dur="1000" fill="hold"/>
                                        <p:tgtEl>
                                          <p:spTgt spid="3078"/>
                                        </p:tgtEl>
                                        <p:attrNameLst>
                                          <p:attrName>ppt_h</p:attrName>
                                        </p:attrNameLst>
                                      </p:cBhvr>
                                      <p:tavLst>
                                        <p:tav tm="0">
                                          <p:val>
                                            <p:fltVal val="0"/>
                                          </p:val>
                                        </p:tav>
                                        <p:tav tm="100000">
                                          <p:val>
                                            <p:strVal val="#ppt_h"/>
                                          </p:val>
                                        </p:tav>
                                      </p:tavLst>
                                    </p:anim>
                                    <p:anim calcmode="lin" valueType="num">
                                      <p:cBhvr>
                                        <p:cTn id="9" dur="1000" fill="hold"/>
                                        <p:tgtEl>
                                          <p:spTgt spid="30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p:cTn id="15" dur="1000" fill="hold"/>
                                        <p:tgtEl>
                                          <p:spTgt spid="3076"/>
                                        </p:tgtEl>
                                        <p:attrNameLst>
                                          <p:attrName>ppt_w</p:attrName>
                                        </p:attrNameLst>
                                      </p:cBhvr>
                                      <p:tavLst>
                                        <p:tav tm="0">
                                          <p:val>
                                            <p:fltVal val="0"/>
                                          </p:val>
                                        </p:tav>
                                        <p:tav tm="100000">
                                          <p:val>
                                            <p:strVal val="#ppt_w"/>
                                          </p:val>
                                        </p:tav>
                                      </p:tavLst>
                                    </p:anim>
                                    <p:anim calcmode="lin" valueType="num">
                                      <p:cBhvr>
                                        <p:cTn id="16" dur="1000" fill="hold"/>
                                        <p:tgtEl>
                                          <p:spTgt spid="3076"/>
                                        </p:tgtEl>
                                        <p:attrNameLst>
                                          <p:attrName>ppt_h</p:attrName>
                                        </p:attrNameLst>
                                      </p:cBhvr>
                                      <p:tavLst>
                                        <p:tav tm="0">
                                          <p:val>
                                            <p:fltVal val="0"/>
                                          </p:val>
                                        </p:tav>
                                        <p:tav tm="100000">
                                          <p:val>
                                            <p:strVal val="#ppt_h"/>
                                          </p:val>
                                        </p:tav>
                                      </p:tavLst>
                                    </p:anim>
                                    <p:anim calcmode="lin" valueType="num">
                                      <p:cBhvr>
                                        <p:cTn id="17"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7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그림 19" descr="200712180406.jpg"/>
          <p:cNvPicPr>
            <a:picLocks noChangeAspect="1"/>
          </p:cNvPicPr>
          <p:nvPr/>
        </p:nvPicPr>
        <p:blipFill>
          <a:blip r:embed="rId4"/>
          <a:stretch>
            <a:fillRect/>
          </a:stretch>
        </p:blipFill>
        <p:spPr>
          <a:xfrm>
            <a:off x="857224" y="4143380"/>
            <a:ext cx="3585657" cy="1800000"/>
          </a:xfrm>
          <a:prstGeom prst="rect">
            <a:avLst/>
          </a:prstGeom>
          <a:effectLst>
            <a:outerShdw blurRad="88900" dist="88900" dir="8100000" algn="tr" rotWithShape="0">
              <a:prstClr val="black">
                <a:alpha val="40000"/>
              </a:prstClr>
            </a:outerShdw>
          </a:effectLst>
        </p:spPr>
      </p:pic>
      <p:sp>
        <p:nvSpPr>
          <p:cNvPr id="2" name="제목 1"/>
          <p:cNvSpPr>
            <a:spLocks noGrp="1"/>
          </p:cNvSpPr>
          <p:nvPr>
            <p:ph type="title"/>
          </p:nvPr>
        </p:nvSpPr>
        <p:spPr/>
        <p:txBody>
          <a:bodyPr/>
          <a:lstStyle/>
          <a:p>
            <a:r>
              <a:rPr altLang="en-US" smtClean="0">
                <a:effectLst/>
                <a:latin typeface="-윤고딕140" pitchFamily="18" charset="-127"/>
                <a:ea typeface="-윤고딕140" pitchFamily="18" charset="-127"/>
              </a:rPr>
              <a:t>공학에 대한 질문 </a:t>
            </a:r>
            <a:endParaRPr lang="ko-KR" altLang="en-US" dirty="0">
              <a:effectLst/>
              <a:latin typeface="-윤고딕140" pitchFamily="18" charset="-127"/>
              <a:ea typeface="-윤고딕140" pitchFamily="18" charset="-127"/>
            </a:endParaRPr>
          </a:p>
        </p:txBody>
      </p:sp>
      <p:sp>
        <p:nvSpPr>
          <p:cNvPr id="3" name="내용 개체 틀 2"/>
          <p:cNvSpPr>
            <a:spLocks noGrp="1"/>
          </p:cNvSpPr>
          <p:nvPr>
            <p:ph sz="half" idx="1"/>
          </p:nvPr>
        </p:nvSpPr>
        <p:spPr/>
        <p:txBody>
          <a:bodyPr/>
          <a:lstStyle/>
          <a:p>
            <a:pPr>
              <a:lnSpc>
                <a:spcPct val="150000"/>
              </a:lnSpc>
            </a:pPr>
            <a:r>
              <a:rPr altLang="en-US" smtClean="0">
                <a:effectLst/>
                <a:latin typeface="-윤고딕140" pitchFamily="18" charset="-127"/>
                <a:ea typeface="-윤고딕140" pitchFamily="18" charset="-127"/>
              </a:rPr>
              <a:t>공학은 문제 해결의 학문인가</a:t>
            </a:r>
            <a:r>
              <a:rPr lang="en-US" dirty="0" smtClean="0">
                <a:effectLst/>
                <a:latin typeface="-윤고딕140" pitchFamily="18" charset="-127"/>
                <a:ea typeface="-윤고딕140" pitchFamily="18" charset="-127"/>
              </a:rPr>
              <a:t>? </a:t>
            </a:r>
            <a:br>
              <a:rPr lang="en-US" dirty="0" smtClean="0">
                <a:effectLst/>
                <a:latin typeface="-윤고딕140" pitchFamily="18" charset="-127"/>
                <a:ea typeface="-윤고딕140" pitchFamily="18" charset="-127"/>
              </a:rPr>
            </a:br>
            <a:r>
              <a:rPr altLang="en-US" smtClean="0">
                <a:effectLst/>
                <a:latin typeface="-윤고딕140" pitchFamily="18" charset="-127"/>
                <a:ea typeface="-윤고딕140" pitchFamily="18" charset="-127"/>
              </a:rPr>
              <a:t>문명생활을 영위한다는 것은 무엇을 의미하는가</a:t>
            </a:r>
            <a:r>
              <a:rPr lang="en-US" dirty="0" smtClean="0">
                <a:effectLst/>
                <a:latin typeface="-윤고딕140" pitchFamily="18" charset="-127"/>
                <a:ea typeface="-윤고딕140" pitchFamily="18" charset="-127"/>
              </a:rPr>
              <a:t>? </a:t>
            </a:r>
            <a:r>
              <a:rPr altLang="en-US" smtClean="0">
                <a:effectLst/>
                <a:latin typeface="-윤고딕140" pitchFamily="18" charset="-127"/>
                <a:ea typeface="-윤고딕140" pitchFamily="18" charset="-127"/>
              </a:rPr>
              <a:t>인간의 삶의 질을 높인다는 것은 구체적으로 무엇을 의미하는 것일까</a:t>
            </a:r>
            <a:r>
              <a:rPr lang="en-US" dirty="0" smtClean="0">
                <a:effectLst/>
                <a:latin typeface="-윤고딕140" pitchFamily="18" charset="-127"/>
                <a:ea typeface="-윤고딕140" pitchFamily="18" charset="-127"/>
              </a:rPr>
              <a:t>?</a:t>
            </a:r>
            <a:endParaRPr altLang="en-US" smtClean="0">
              <a:effectLst/>
              <a:latin typeface="-윤고딕140" pitchFamily="18" charset="-127"/>
              <a:ea typeface="-윤고딕140" pitchFamily="18" charset="-127"/>
            </a:endParaRPr>
          </a:p>
          <a:p>
            <a:pPr>
              <a:lnSpc>
                <a:spcPct val="150000"/>
              </a:lnSpc>
            </a:pPr>
            <a:endParaRPr lang="ko-KR" altLang="en-US" dirty="0">
              <a:effectLst/>
              <a:latin typeface="-윤고딕140" pitchFamily="18" charset="-127"/>
              <a:ea typeface="-윤고딕140" pitchFamily="18" charset="-127"/>
            </a:endParaRPr>
          </a:p>
        </p:txBody>
      </p:sp>
      <p:pic>
        <p:nvPicPr>
          <p:cNvPr id="18" name="내용 개체 틀 17" descr="image_readmed_2007_673307_119719374633699.jpg"/>
          <p:cNvPicPr>
            <a:picLocks noGrp="1" noChangeAspect="1"/>
          </p:cNvPicPr>
          <p:nvPr>
            <p:ph sz="half" idx="2"/>
          </p:nvPr>
        </p:nvPicPr>
        <p:blipFill>
          <a:blip r:embed="rId5"/>
          <a:stretch>
            <a:fillRect/>
          </a:stretch>
        </p:blipFill>
        <p:spPr>
          <a:xfrm>
            <a:off x="4711399" y="4143380"/>
            <a:ext cx="2718121" cy="1800000"/>
          </a:xfrm>
          <a:effectLst>
            <a:outerShdw blurRad="88900" dist="88900" dir="2700000" algn="tl" rotWithShape="0">
              <a:prstClr val="black">
                <a:alpha val="40000"/>
              </a:prstClr>
            </a:outerShdw>
          </a:effectLst>
        </p:spPr>
      </p:pic>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6" name="슬라이드 번호 개체 틀 5"/>
          <p:cNvSpPr>
            <a:spLocks noGrp="1"/>
          </p:cNvSpPr>
          <p:nvPr>
            <p:ph type="sldNum" sz="quarter" idx="12"/>
          </p:nvPr>
        </p:nvSpPr>
        <p:spPr/>
        <p:txBody>
          <a:bodyPr/>
          <a:lstStyle/>
          <a:p>
            <a:fld id="{1AD93096-5B34-4342-9326-69289CEAE4C2}" type="slidenum">
              <a:rPr lang="en-US" altLang="ko-KR" smtClean="0"/>
              <a:pPr/>
              <a:t>3</a:t>
            </a:fld>
            <a:endParaRPr kumimoji="1" lang="ko-KR" altLang="en-US"/>
          </a:p>
        </p:txBody>
      </p:sp>
      <p:pic>
        <p:nvPicPr>
          <p:cNvPr id="21" name="그림 20" descr="jh022707.jpg"/>
          <p:cNvPicPr>
            <a:picLocks noChangeAspect="1"/>
          </p:cNvPicPr>
          <p:nvPr/>
        </p:nvPicPr>
        <p:blipFill>
          <a:blip r:embed="rId6"/>
          <a:stretch>
            <a:fillRect/>
          </a:stretch>
        </p:blipFill>
        <p:spPr>
          <a:xfrm>
            <a:off x="6058086" y="285728"/>
            <a:ext cx="2843410" cy="4429156"/>
          </a:xfrm>
          <a:prstGeom prst="rect">
            <a:avLst/>
          </a:prstGeom>
          <a:effectLst>
            <a:outerShdw blurRad="88900" dist="88900" dir="8100000" algn="tr" rotWithShape="0">
              <a:prstClr val="black">
                <a:alpha val="40000"/>
              </a:prstClr>
            </a:outerShdw>
          </a:effectLst>
        </p:spPr>
      </p:pic>
      <p:pic>
        <p:nvPicPr>
          <p:cNvPr id="4112" name="Picture 16" descr="C:\Documents and Settings\eventia\Local Settings\Temporary Internet Files\Content.IE5\1I5CZKCI\MPj04309290000[1].jpg"/>
          <p:cNvPicPr>
            <a:picLocks noChangeAspect="1" noChangeArrowheads="1"/>
          </p:cNvPicPr>
          <p:nvPr/>
        </p:nvPicPr>
        <p:blipFill>
          <a:blip r:embed="rId7"/>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12"/>
                                        </p:tgtEl>
                                        <p:attrNameLst>
                                          <p:attrName>style.visibility</p:attrName>
                                        </p:attrNameLst>
                                      </p:cBhvr>
                                      <p:to>
                                        <p:strVal val="visible"/>
                                      </p:to>
                                    </p:set>
                                    <p:anim calcmode="lin" valueType="num">
                                      <p:cBhvr additive="base">
                                        <p:cTn id="7" dur="500" fill="hold"/>
                                        <p:tgtEl>
                                          <p:spTgt spid="4112"/>
                                        </p:tgtEl>
                                        <p:attrNameLst>
                                          <p:attrName>ppt_x</p:attrName>
                                        </p:attrNameLst>
                                      </p:cBhvr>
                                      <p:tavLst>
                                        <p:tav tm="0">
                                          <p:val>
                                            <p:strVal val="#ppt_x"/>
                                          </p:val>
                                        </p:tav>
                                        <p:tav tm="100000">
                                          <p:val>
                                            <p:strVal val="#ppt_x"/>
                                          </p:val>
                                        </p:tav>
                                      </p:tavLst>
                                    </p:anim>
                                    <p:anim calcmode="lin" valueType="num">
                                      <p:cBhvr additive="base">
                                        <p:cTn id="8" dur="500" fill="hold"/>
                                        <p:tgtEl>
                                          <p:spTgt spid="41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4112"/>
                                        </p:tgtEl>
                                      </p:cBhvr>
                                      <p:by x="0" y="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bomb.wav" builtIn="1"/>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bomb.wav" builtIn="1"/>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bomb.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42910" y="3352800"/>
            <a:ext cx="8229600" cy="1974059"/>
          </a:xfrm>
        </p:spPr>
        <p:txBody>
          <a:bodyPr/>
          <a:lstStyle>
            <a:extLst/>
          </a:lstStyle>
          <a:p>
            <a:r>
              <a:rPr altLang="en-US" b="0" smtClean="0">
                <a:effectLst>
                  <a:reflection blurRad="12700" stA="50000" endPos="50000" dir="5400000" sy="-100000" rotWithShape="0"/>
                </a:effectLst>
                <a:latin typeface="-윤고딕140" pitchFamily="18" charset="-127"/>
                <a:ea typeface="-윤고딕140" pitchFamily="18" charset="-127"/>
              </a:rPr>
              <a:t>공학은 </a:t>
            </a:r>
            <a:r>
              <a:rPr lang="en-US" altLang="ko-KR" b="0" dirty="0" smtClean="0">
                <a:effectLst>
                  <a:reflection blurRad="12700" stA="50000" endPos="50000" dir="5400000" sy="-100000" rotWithShape="0"/>
                </a:effectLst>
                <a:latin typeface="-윤고딕140" pitchFamily="18" charset="-127"/>
                <a:ea typeface="-윤고딕140" pitchFamily="18" charset="-127"/>
              </a:rPr>
              <a:t>…</a:t>
            </a:r>
            <a:r>
              <a:rPr altLang="en-US" b="0" smtClean="0">
                <a:effectLst>
                  <a:reflection blurRad="12700" stA="50000" endPos="50000" dir="5400000" sy="-100000" rotWithShape="0"/>
                </a:effectLst>
                <a:latin typeface="-윤고딕140" pitchFamily="18" charset="-127"/>
                <a:ea typeface="-윤고딕140" pitchFamily="18" charset="-127"/>
              </a:rPr>
              <a:t> </a:t>
            </a:r>
            <a:r>
              <a:rPr lang="en-US" altLang="en-US" b="0" dirty="0" smtClean="0">
                <a:effectLst>
                  <a:reflection blurRad="12700" stA="50000" endPos="50000" dir="5400000" sy="-100000" rotWithShape="0"/>
                </a:effectLst>
                <a:latin typeface="-윤고딕140" pitchFamily="18" charset="-127"/>
                <a:ea typeface="-윤고딕140" pitchFamily="18" charset="-127"/>
              </a:rPr>
              <a:t/>
            </a:r>
            <a:br>
              <a:rPr lang="en-US" altLang="en-US" b="0" dirty="0" smtClean="0">
                <a:effectLst>
                  <a:reflection blurRad="12700" stA="50000" endPos="50000" dir="5400000" sy="-100000" rotWithShape="0"/>
                </a:effectLst>
                <a:latin typeface="-윤고딕140" pitchFamily="18" charset="-127"/>
                <a:ea typeface="-윤고딕140" pitchFamily="18" charset="-127"/>
              </a:rPr>
            </a:br>
            <a:r>
              <a:rPr lang="en-US" altLang="en-US" b="0" dirty="0" smtClean="0">
                <a:effectLst>
                  <a:reflection blurRad="12700" stA="50000" endPos="50000" dir="5400000" sy="-100000" rotWithShape="0"/>
                </a:effectLst>
                <a:latin typeface="-윤고딕140" pitchFamily="18" charset="-127"/>
                <a:ea typeface="-윤고딕140" pitchFamily="18" charset="-127"/>
              </a:rPr>
              <a:t/>
            </a:r>
            <a:br>
              <a:rPr lang="en-US" altLang="en-US" b="0" dirty="0" smtClean="0">
                <a:effectLst>
                  <a:reflection blurRad="12700" stA="50000" endPos="50000" dir="5400000" sy="-100000" rotWithShape="0"/>
                </a:effectLst>
                <a:latin typeface="-윤고딕140" pitchFamily="18" charset="-127"/>
                <a:ea typeface="-윤고딕140" pitchFamily="18" charset="-127"/>
              </a:rPr>
            </a:br>
            <a:r>
              <a:rPr altLang="en-US" b="0" smtClean="0">
                <a:solidFill>
                  <a:schemeClr val="accent1">
                    <a:lumMod val="75000"/>
                  </a:schemeClr>
                </a:solidFill>
                <a:effectLst>
                  <a:reflection blurRad="12700" stA="50000" endPos="50000" dir="5400000" sy="-100000" rotWithShape="0"/>
                </a:effectLst>
                <a:latin typeface="-윤고딕140" pitchFamily="18" charset="-127"/>
                <a:ea typeface="-윤고딕140" pitchFamily="18" charset="-127"/>
              </a:rPr>
              <a:t>혹시</a:t>
            </a:r>
            <a:r>
              <a:rPr altLang="en-US" b="0" smtClean="0">
                <a:effectLst>
                  <a:reflection blurRad="12700" stA="50000" endPos="50000" dir="5400000" sy="-100000" rotWithShape="0"/>
                </a:effectLst>
                <a:latin typeface="-윤고딕140" pitchFamily="18" charset="-127"/>
                <a:ea typeface="-윤고딕140" pitchFamily="18" charset="-127"/>
              </a:rPr>
              <a:t> 문제를 더 악화시키고  있는가</a:t>
            </a:r>
            <a:r>
              <a:rPr lang="en-US" altLang="ko-KR" b="0" dirty="0" smtClean="0">
                <a:effectLst>
                  <a:reflection blurRad="12700" stA="50000" endPos="50000" dir="5400000" sy="-100000" rotWithShape="0"/>
                </a:effectLst>
                <a:latin typeface="-윤고딕140" pitchFamily="18" charset="-127"/>
                <a:ea typeface="-윤고딕140" pitchFamily="18" charset="-127"/>
              </a:rPr>
              <a:t>?</a:t>
            </a:r>
            <a:endParaRPr lang="ko-KR" b="0" dirty="0">
              <a:effectLst>
                <a:reflection blurRad="12700" stA="50000" endPos="50000" dir="5400000" sy="-100000" rotWithShape="0"/>
              </a:effectLst>
              <a:latin typeface="-윤고딕140" pitchFamily="18" charset="-127"/>
              <a:ea typeface="-윤고딕140" pitchFamily="18" charset="-127"/>
            </a:endParaRPr>
          </a:p>
        </p:txBody>
      </p:sp>
      <p:sp>
        <p:nvSpPr>
          <p:cNvPr id="3" name="슬라이드 번호 개체 틀 2"/>
          <p:cNvSpPr>
            <a:spLocks noGrp="1"/>
          </p:cNvSpPr>
          <p:nvPr>
            <p:ph type="sldNum" sz="quarter" idx="12"/>
          </p:nvPr>
        </p:nvSpPr>
        <p:spPr/>
        <p:txBody>
          <a:bodyPr/>
          <a:lstStyle/>
          <a:p>
            <a:fld id="{1AD93096-5B34-4342-9326-69289CEAE4C2}" type="slidenum">
              <a:rPr lang="en-US" altLang="ko-KR" smtClean="0"/>
              <a:pPr/>
              <a:t>4</a:t>
            </a:fld>
            <a:endParaRPr kumimoji="1" lang="ko-KR" altLang="en-US"/>
          </a:p>
        </p:txBody>
      </p:sp>
      <p:sp>
        <p:nvSpPr>
          <p:cNvPr id="4" name="바닥글 개체 틀 3"/>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바닥글 개체 틀 1"/>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3" name="슬라이드 번호 개체 틀 2"/>
          <p:cNvSpPr>
            <a:spLocks noGrp="1"/>
          </p:cNvSpPr>
          <p:nvPr>
            <p:ph type="sldNum" sz="quarter" idx="12"/>
          </p:nvPr>
        </p:nvSpPr>
        <p:spPr/>
        <p:txBody>
          <a:bodyPr/>
          <a:lstStyle/>
          <a:p>
            <a:fld id="{1AD93096-5B34-4342-9326-69289CEAE4C2}" type="slidenum">
              <a:rPr lang="en-US" altLang="ko-KR" smtClean="0"/>
              <a:pPr/>
              <a:t>5</a:t>
            </a:fld>
            <a:endParaRPr kumimoji="1" lang="ko-KR" altLang="en-US"/>
          </a:p>
        </p:txBody>
      </p:sp>
      <p:pic>
        <p:nvPicPr>
          <p:cNvPr id="4" name="Picture 2" descr="C:\Documents and Settings\eventia\Local Settings\Temporary Internet Files\Content.IE5\ZV48FST5\MPj03156500000[1].jpg"/>
          <p:cNvPicPr>
            <a:picLocks noChangeAspect="1" noChangeArrowheads="1"/>
          </p:cNvPicPr>
          <p:nvPr/>
        </p:nvPicPr>
        <p:blipFill>
          <a:blip r:embed="rId4"/>
          <a:srcRect/>
          <a:stretch>
            <a:fillRect/>
          </a:stretch>
        </p:blipFill>
        <p:spPr bwMode="auto">
          <a:xfrm>
            <a:off x="320303" y="3643314"/>
            <a:ext cx="4037383" cy="2880000"/>
          </a:xfrm>
          <a:prstGeom prst="rect">
            <a:avLst/>
          </a:prstGeom>
          <a:noFill/>
        </p:spPr>
      </p:pic>
      <p:pic>
        <p:nvPicPr>
          <p:cNvPr id="5" name="Picture 3" descr="C:\Documents and Settings\eventia\Local Settings\Temporary Internet Files\Content.IE5\HKIRSU65\MPj02891560000[1].jpg"/>
          <p:cNvPicPr>
            <a:picLocks noChangeAspect="1" noChangeArrowheads="1"/>
          </p:cNvPicPr>
          <p:nvPr/>
        </p:nvPicPr>
        <p:blipFill>
          <a:blip r:embed="rId5"/>
          <a:srcRect/>
          <a:stretch>
            <a:fillRect/>
          </a:stretch>
        </p:blipFill>
        <p:spPr bwMode="auto">
          <a:xfrm>
            <a:off x="4672330" y="2928934"/>
            <a:ext cx="2400000" cy="3600000"/>
          </a:xfrm>
          <a:prstGeom prst="rect">
            <a:avLst/>
          </a:prstGeom>
          <a:noFill/>
        </p:spPr>
      </p:pic>
      <p:pic>
        <p:nvPicPr>
          <p:cNvPr id="6" name="Picture 4" descr="C:\Documents and Settings\eventia\Local Settings\Temporary Internet Files\Content.IE5\V2VJUBH3\MPj03156360000[1].jpg"/>
          <p:cNvPicPr>
            <a:picLocks noChangeAspect="1" noChangeArrowheads="1"/>
          </p:cNvPicPr>
          <p:nvPr/>
        </p:nvPicPr>
        <p:blipFill>
          <a:blip r:embed="rId6"/>
          <a:srcRect/>
          <a:stretch>
            <a:fillRect/>
          </a:stretch>
        </p:blipFill>
        <p:spPr bwMode="auto">
          <a:xfrm>
            <a:off x="320303" y="334686"/>
            <a:ext cx="4037383" cy="2880000"/>
          </a:xfrm>
          <a:prstGeom prst="rect">
            <a:avLst/>
          </a:prstGeom>
          <a:noFill/>
        </p:spPr>
      </p:pic>
      <p:pic>
        <p:nvPicPr>
          <p:cNvPr id="7" name="Picture 5" descr="C:\Documents and Settings\eventia\Local Settings\Temporary Internet Files\Content.IE5\5LIE2RPL\MPj03417140000[1].jpg"/>
          <p:cNvPicPr>
            <a:picLocks noChangeAspect="1" noChangeArrowheads="1"/>
          </p:cNvPicPr>
          <p:nvPr/>
        </p:nvPicPr>
        <p:blipFill>
          <a:blip r:embed="rId7"/>
          <a:srcRect/>
          <a:stretch>
            <a:fillRect/>
          </a:stretch>
        </p:blipFill>
        <p:spPr bwMode="auto">
          <a:xfrm>
            <a:off x="6215074" y="329066"/>
            <a:ext cx="2568000" cy="3600000"/>
          </a:xfrm>
          <a:prstGeom prst="rect">
            <a:avLst/>
          </a:prstGeom>
          <a:noFill/>
        </p:spPr>
      </p:pic>
      <p:pic>
        <p:nvPicPr>
          <p:cNvPr id="8" name="그림 7" descr="77321_0_11411100.jpg"/>
          <p:cNvPicPr>
            <a:picLocks noChangeAspect="1"/>
          </p:cNvPicPr>
          <p:nvPr/>
        </p:nvPicPr>
        <p:blipFill>
          <a:blip r:embed="rId8"/>
          <a:stretch>
            <a:fillRect/>
          </a:stretch>
        </p:blipFill>
        <p:spPr>
          <a:xfrm>
            <a:off x="0" y="-642966"/>
            <a:ext cx="9144000" cy="914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
                                            </p:cond>
                                          </p:stCondLst>
                                          <p:endCondLst>
                                            <p:cond evt="onStopAudio" delay="0">
                                              <p:tgtEl>
                                                <p:sldTgt/>
                                              </p:tgtEl>
                                            </p:cond>
                                          </p:endCondLst>
                                        </p:cTn>
                                        <p:tgtEl>
                                          <p:sndTgt r:embed="rId2" name="explode.wav" builtIn="1"/>
                                        </p:tgtEl>
                                      </p:cMediaNode>
                                    </p:audio>
                                  </p:sub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builtIn="1"/>
                                        </p:tgtEl>
                                      </p:cMediaNode>
                                    </p:audio>
                                  </p:sub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builtIn="1"/>
                                        </p:tgtEl>
                                      </p:cMediaNode>
                                    </p:audio>
                                  </p:sub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amond(in)">
                                      <p:cBhvr>
                                        <p:cTn id="36" dur="2000"/>
                                        <p:tgtEl>
                                          <p:spTgt spid="8"/>
                                        </p:tgtEl>
                                      </p:cBhvr>
                                    </p:animEffect>
                                  </p:childTnLst>
                                  <p:subTnLst>
                                    <p:audio>
                                      <p:cMediaNode>
                                        <p:cTn display="0" masterRel="sameClick">
                                          <p:stCondLst>
                                            <p:cond evt="begin" delay="0">
                                              <p:tn val="34"/>
                                            </p:cond>
                                          </p:stCondLst>
                                          <p:endCondLst>
                                            <p:cond evt="onStopAudio" delay="0">
                                              <p:tgtEl>
                                                <p:sldTgt/>
                                              </p:tgtEl>
                                            </p:cond>
                                          </p:endCondLst>
                                        </p:cTn>
                                        <p:tgtEl>
                                          <p:sndTgt r:embed="rId3" name="breez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altLang="en-US" smtClean="0"/>
              <a:t>노벨</a:t>
            </a:r>
            <a:endParaRPr lang="ko-KR" altLang="en-US" dirty="0"/>
          </a:p>
        </p:txBody>
      </p:sp>
      <p:sp>
        <p:nvSpPr>
          <p:cNvPr id="5" name="내용 개체 틀 4"/>
          <p:cNvSpPr>
            <a:spLocks noGrp="1"/>
          </p:cNvSpPr>
          <p:nvPr>
            <p:ph idx="1"/>
          </p:nvPr>
        </p:nvSpPr>
        <p:spPr/>
        <p:txBody>
          <a:bodyPr>
            <a:normAutofit lnSpcReduction="10000"/>
          </a:bodyPr>
          <a:lstStyle/>
          <a:p>
            <a:pPr>
              <a:lnSpc>
                <a:spcPct val="120000"/>
              </a:lnSpc>
            </a:pPr>
            <a:r>
              <a:rPr altLang="en-US" b="1" smtClean="0"/>
              <a:t>알프레드 베르나르드 노벨</a:t>
            </a:r>
            <a:r>
              <a:rPr lang="en-US" altLang="ko-KR" dirty="0" smtClean="0"/>
              <a:t>(Alfred Bernhard </a:t>
            </a:r>
            <a:r>
              <a:rPr lang="en-US" altLang="ko-KR" dirty="0" smtClean="0"/>
              <a:t>Nobel)</a:t>
            </a:r>
          </a:p>
          <a:p>
            <a:pPr lvl="1">
              <a:lnSpc>
                <a:spcPct val="120000"/>
              </a:lnSpc>
            </a:pPr>
            <a:r>
              <a:rPr lang="en-US" altLang="ko-KR" dirty="0" smtClean="0"/>
              <a:t>1833</a:t>
            </a:r>
            <a:r>
              <a:rPr altLang="en-US" smtClean="0"/>
              <a:t>년 </a:t>
            </a:r>
            <a:r>
              <a:rPr lang="en-US" altLang="ko-KR" dirty="0" smtClean="0"/>
              <a:t>10</a:t>
            </a:r>
            <a:r>
              <a:rPr altLang="en-US" smtClean="0"/>
              <a:t>월 </a:t>
            </a:r>
            <a:r>
              <a:rPr lang="en-US" altLang="ko-KR" dirty="0" smtClean="0"/>
              <a:t>21</a:t>
            </a:r>
            <a:r>
              <a:rPr altLang="en-US" smtClean="0"/>
              <a:t>일 스톡홀름 </a:t>
            </a:r>
            <a:r>
              <a:rPr lang="en-US" altLang="ko-KR" dirty="0" smtClean="0"/>
              <a:t>~ 1896</a:t>
            </a:r>
            <a:r>
              <a:rPr altLang="en-US" smtClean="0"/>
              <a:t>년 </a:t>
            </a:r>
            <a:r>
              <a:rPr lang="en-US" altLang="ko-KR" dirty="0" smtClean="0"/>
              <a:t>12</a:t>
            </a:r>
            <a:r>
              <a:rPr altLang="en-US" smtClean="0"/>
              <a:t>월 </a:t>
            </a:r>
            <a:r>
              <a:rPr lang="en-US" altLang="ko-KR" dirty="0" smtClean="0"/>
              <a:t>10</a:t>
            </a:r>
            <a:r>
              <a:rPr altLang="en-US" smtClean="0"/>
              <a:t>일</a:t>
            </a:r>
            <a:endParaRPr lang="en-US" altLang="en-US" dirty="0" smtClean="0"/>
          </a:p>
          <a:p>
            <a:pPr lvl="1">
              <a:lnSpc>
                <a:spcPct val="120000"/>
              </a:lnSpc>
            </a:pPr>
            <a:r>
              <a:rPr altLang="en-US" smtClean="0"/>
              <a:t>부고기</a:t>
            </a:r>
            <a:r>
              <a:rPr altLang="en-US" smtClean="0"/>
              <a:t>사 </a:t>
            </a:r>
            <a:r>
              <a:rPr lang="en-US" altLang="ko-KR" dirty="0" smtClean="0"/>
              <a:t>–</a:t>
            </a:r>
            <a:r>
              <a:rPr altLang="en-US" smtClean="0"/>
              <a:t> 죽음의 상인</a:t>
            </a:r>
            <a:endParaRPr lang="en-US" altLang="en-US" dirty="0" smtClean="0"/>
          </a:p>
          <a:p>
            <a:pPr lvl="1">
              <a:lnSpc>
                <a:spcPct val="120000"/>
              </a:lnSpc>
            </a:pPr>
            <a:r>
              <a:rPr altLang="en-US" smtClean="0"/>
              <a:t>스웨덴의 </a:t>
            </a:r>
            <a:r>
              <a:rPr altLang="en-US" smtClean="0"/>
              <a:t>과학자이다</a:t>
            </a:r>
            <a:r>
              <a:rPr lang="en-US" altLang="ko-KR" dirty="0" smtClean="0"/>
              <a:t>. </a:t>
            </a:r>
            <a:r>
              <a:rPr altLang="en-US" smtClean="0"/>
              <a:t>다이너마이트를 발명했다</a:t>
            </a:r>
            <a:r>
              <a:rPr lang="en-US" altLang="ko-KR" dirty="0" smtClean="0"/>
              <a:t>. </a:t>
            </a:r>
            <a:r>
              <a:rPr altLang="en-US" smtClean="0"/>
              <a:t>그의 유언에 따라 </a:t>
            </a:r>
            <a:r>
              <a:rPr altLang="en-US" smtClean="0"/>
              <a:t>노벨상이 </a:t>
            </a:r>
            <a:r>
              <a:rPr altLang="en-US" smtClean="0"/>
              <a:t>제정</a:t>
            </a:r>
            <a:r>
              <a:rPr lang="en-US" altLang="ko-KR" dirty="0" smtClean="0"/>
              <a:t>(</a:t>
            </a:r>
            <a:r>
              <a:rPr altLang="en-US" smtClean="0"/>
              <a:t>유산의 </a:t>
            </a:r>
            <a:r>
              <a:rPr lang="en-US" altLang="ko-KR" dirty="0" smtClean="0"/>
              <a:t>94%,</a:t>
            </a:r>
            <a:r>
              <a:rPr altLang="en-US" smtClean="0"/>
              <a:t> </a:t>
            </a:r>
            <a:r>
              <a:rPr lang="en-US" altLang="ko-KR" dirty="0" smtClean="0"/>
              <a:t>440</a:t>
            </a:r>
            <a:r>
              <a:rPr altLang="en-US" smtClean="0"/>
              <a:t>만달러</a:t>
            </a:r>
            <a:r>
              <a:rPr lang="en-US" altLang="ko-KR" dirty="0" smtClean="0"/>
              <a:t>)</a:t>
            </a:r>
            <a:r>
              <a:rPr altLang="en-US" smtClean="0"/>
              <a:t>되었다</a:t>
            </a:r>
            <a:r>
              <a:rPr lang="en-US" altLang="ko-KR" dirty="0" smtClean="0"/>
              <a:t>.</a:t>
            </a:r>
          </a:p>
          <a:p>
            <a:pPr lvl="1">
              <a:lnSpc>
                <a:spcPct val="120000"/>
              </a:lnSpc>
            </a:pPr>
            <a:r>
              <a:rPr altLang="en-US" smtClean="0"/>
              <a:t>주기율표 </a:t>
            </a:r>
            <a:r>
              <a:rPr lang="en-US" altLang="ko-KR" dirty="0" smtClean="0"/>
              <a:t>102</a:t>
            </a:r>
            <a:r>
              <a:rPr altLang="en-US" smtClean="0"/>
              <a:t>번 원소인 노벨륨은 노벨의 이름을 따서 만든 것이다</a:t>
            </a:r>
            <a:r>
              <a:rPr lang="en-US" altLang="ko-KR" dirty="0" smtClean="0"/>
              <a:t>.</a:t>
            </a:r>
          </a:p>
          <a:p>
            <a:pPr>
              <a:lnSpc>
                <a:spcPct val="120000"/>
              </a:lnSpc>
            </a:pPr>
            <a:endParaRPr lang="ko-KR" altLang="en-US" dirty="0"/>
          </a:p>
        </p:txBody>
      </p:sp>
      <p:sp>
        <p:nvSpPr>
          <p:cNvPr id="2" name="바닥글 개체 틀 1"/>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3" name="슬라이드 번호 개체 틀 2"/>
          <p:cNvSpPr>
            <a:spLocks noGrp="1"/>
          </p:cNvSpPr>
          <p:nvPr>
            <p:ph type="sldNum" sz="quarter" idx="12"/>
          </p:nvPr>
        </p:nvSpPr>
        <p:spPr/>
        <p:txBody>
          <a:bodyPr/>
          <a:lstStyle/>
          <a:p>
            <a:fld id="{1AD93096-5B34-4342-9326-69289CEAE4C2}" type="slidenum">
              <a:rPr lang="en-US" altLang="ko-KR" smtClean="0"/>
              <a:pPr/>
              <a:t>6</a:t>
            </a:fld>
            <a:endParaRPr kumimoji="1" lang="ko-KR"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altLang="en-US" smtClean="0">
                <a:solidFill>
                  <a:schemeClr val="accent3">
                    <a:lumMod val="50000"/>
                  </a:schemeClr>
                </a:solidFill>
                <a:effectLst/>
                <a:latin typeface="-윤고딕140" pitchFamily="18" charset="-127"/>
                <a:ea typeface="-윤고딕140" pitchFamily="18" charset="-127"/>
              </a:rPr>
              <a:t>공학인이 갖추어야 할 능력</a:t>
            </a:r>
            <a:endParaRPr lang="ko-KR" altLang="en-US" dirty="0">
              <a:effectLst/>
              <a:latin typeface="-윤고딕140" pitchFamily="18" charset="-127"/>
              <a:ea typeface="-윤고딕140" pitchFamily="18" charset="-127"/>
            </a:endParaRPr>
          </a:p>
        </p:txBody>
      </p:sp>
      <p:sp>
        <p:nvSpPr>
          <p:cNvPr id="3" name="내용 개체 틀 2"/>
          <p:cNvSpPr>
            <a:spLocks noGrp="1"/>
          </p:cNvSpPr>
          <p:nvPr>
            <p:ph sz="half" idx="1"/>
          </p:nvPr>
        </p:nvSpPr>
        <p:spPr>
          <a:xfrm>
            <a:off x="285720" y="1571612"/>
            <a:ext cx="4217224" cy="4525963"/>
          </a:xfrm>
        </p:spPr>
        <p:txBody>
          <a:bodyPr>
            <a:normAutofit/>
          </a:bodyPr>
          <a:lstStyle/>
          <a:p>
            <a:r>
              <a:rPr altLang="en-US" b="1" smtClean="0">
                <a:solidFill>
                  <a:srgbClr val="0070C0"/>
                </a:solidFill>
                <a:effectLst/>
                <a:latin typeface="-윤고딕130" pitchFamily="18" charset="-127"/>
                <a:ea typeface="-윤고딕130" pitchFamily="18" charset="-127"/>
              </a:rPr>
              <a:t>전통적으로 요구되는 능력</a:t>
            </a:r>
            <a:endParaRPr lang="en-US" altLang="en-US" b="1" dirty="0" smtClean="0">
              <a:solidFill>
                <a:srgbClr val="0070C0"/>
              </a:solidFill>
              <a:effectLst/>
              <a:latin typeface="-윤고딕130" pitchFamily="18" charset="-127"/>
              <a:ea typeface="-윤고딕130" pitchFamily="18" charset="-127"/>
            </a:endParaRPr>
          </a:p>
          <a:p>
            <a:endParaRPr lang="en-US" altLang="ko-KR" dirty="0" smtClean="0">
              <a:effectLst/>
              <a:latin typeface="-윤고딕130" pitchFamily="18" charset="-127"/>
              <a:ea typeface="-윤고딕130" pitchFamily="18" charset="-127"/>
            </a:endParaRPr>
          </a:p>
          <a:p>
            <a:pPr marL="457200" indent="-457200">
              <a:lnSpc>
                <a:spcPct val="120000"/>
              </a:lnSpc>
              <a:spcBef>
                <a:spcPts val="0"/>
              </a:spcBef>
              <a:buFont typeface="+mj-lt"/>
              <a:buAutoNum type="arabicPeriod"/>
            </a:pPr>
            <a:r>
              <a:rPr altLang="en-US" smtClean="0">
                <a:effectLst/>
                <a:latin typeface="-윤고딕130" pitchFamily="18" charset="-127"/>
                <a:ea typeface="-윤고딕130" pitchFamily="18" charset="-127"/>
              </a:rPr>
              <a:t>지식과 정보기술의 응용 능력</a:t>
            </a:r>
          </a:p>
          <a:p>
            <a:pPr marL="457200" indent="-457200">
              <a:lnSpc>
                <a:spcPct val="120000"/>
              </a:lnSpc>
              <a:spcBef>
                <a:spcPts val="0"/>
              </a:spcBef>
              <a:buFont typeface="+mj-lt"/>
              <a:buAutoNum type="arabicPeriod"/>
            </a:pPr>
            <a:r>
              <a:rPr altLang="en-US" smtClean="0">
                <a:effectLst/>
                <a:latin typeface="-윤고딕130" pitchFamily="18" charset="-127"/>
                <a:ea typeface="-윤고딕130" pitchFamily="18" charset="-127"/>
              </a:rPr>
              <a:t>자료 이해</a:t>
            </a:r>
            <a:r>
              <a:rPr lang="en-US" altLang="ko-KR" dirty="0" smtClean="0">
                <a:effectLst/>
                <a:latin typeface="-윤고딕130" pitchFamily="18" charset="-127"/>
                <a:ea typeface="-윤고딕130" pitchFamily="18" charset="-127"/>
              </a:rPr>
              <a:t>,</a:t>
            </a:r>
            <a:r>
              <a:rPr altLang="en-US" smtClean="0">
                <a:effectLst/>
                <a:latin typeface="-윤고딕130" pitchFamily="18" charset="-127"/>
                <a:ea typeface="-윤고딕130" pitchFamily="18" charset="-127"/>
              </a:rPr>
              <a:t> 분석및 실험을 계획하고 수행하는 능력</a:t>
            </a:r>
            <a:endParaRPr lang="en-US" altLang="en-US" dirty="0" smtClean="0">
              <a:effectLst/>
              <a:latin typeface="-윤고딕130" pitchFamily="18" charset="-127"/>
              <a:ea typeface="-윤고딕130" pitchFamily="18" charset="-127"/>
            </a:endParaRPr>
          </a:p>
          <a:p>
            <a:pPr marL="457200" indent="-457200">
              <a:lnSpc>
                <a:spcPct val="120000"/>
              </a:lnSpc>
              <a:spcBef>
                <a:spcPts val="0"/>
              </a:spcBef>
              <a:buFont typeface="+mj-lt"/>
              <a:buAutoNum type="arabicPeriod"/>
            </a:pPr>
            <a:r>
              <a:rPr altLang="en-US" smtClean="0">
                <a:effectLst/>
                <a:latin typeface="-윤고딕130" pitchFamily="18" charset="-127"/>
                <a:ea typeface="-윤고딕130" pitchFamily="18" charset="-127"/>
              </a:rPr>
              <a:t>제한조건을 반영한 설계 능력</a:t>
            </a:r>
          </a:p>
          <a:p>
            <a:pPr marL="457200" indent="-457200">
              <a:lnSpc>
                <a:spcPct val="120000"/>
              </a:lnSpc>
              <a:spcBef>
                <a:spcPts val="0"/>
              </a:spcBef>
              <a:buFont typeface="+mj-lt"/>
              <a:buAutoNum type="arabicPeriod"/>
            </a:pPr>
            <a:r>
              <a:rPr altLang="en-US" smtClean="0">
                <a:effectLst/>
                <a:latin typeface="-윤고딕130" pitchFamily="18" charset="-127"/>
                <a:ea typeface="-윤고딕130" pitchFamily="18" charset="-127"/>
              </a:rPr>
              <a:t>문제를 인식</a:t>
            </a:r>
            <a:r>
              <a:rPr lang="en-US" altLang="ko-KR" dirty="0" smtClean="0">
                <a:effectLst/>
                <a:latin typeface="-윤고딕130" pitchFamily="18" charset="-127"/>
                <a:ea typeface="-윤고딕130" pitchFamily="18" charset="-127"/>
              </a:rPr>
              <a:t>,</a:t>
            </a:r>
            <a:r>
              <a:rPr altLang="en-US" smtClean="0">
                <a:effectLst/>
                <a:latin typeface="-윤고딕130" pitchFamily="18" charset="-127"/>
                <a:ea typeface="-윤고딕130" pitchFamily="18" charset="-127"/>
              </a:rPr>
              <a:t> 이를 공식화하고 해결할 수 있는 능력</a:t>
            </a:r>
          </a:p>
          <a:p>
            <a:pPr marL="457200" indent="-457200">
              <a:lnSpc>
                <a:spcPct val="120000"/>
              </a:lnSpc>
              <a:spcBef>
                <a:spcPts val="0"/>
              </a:spcBef>
              <a:buFont typeface="+mj-lt"/>
              <a:buAutoNum type="arabicPeriod"/>
            </a:pPr>
            <a:r>
              <a:rPr altLang="en-US" smtClean="0">
                <a:effectLst/>
                <a:latin typeface="-윤고딕130" pitchFamily="18" charset="-127"/>
                <a:ea typeface="-윤고딕130" pitchFamily="18" charset="-127"/>
              </a:rPr>
              <a:t>실무에 필요한 기술</a:t>
            </a:r>
            <a:r>
              <a:rPr lang="en-US" dirty="0" smtClean="0">
                <a:effectLst/>
                <a:latin typeface="-윤고딕130" pitchFamily="18" charset="-127"/>
                <a:ea typeface="-윤고딕130" pitchFamily="18" charset="-127"/>
              </a:rPr>
              <a:t>, </a:t>
            </a:r>
            <a:r>
              <a:rPr altLang="en-US" smtClean="0">
                <a:effectLst/>
                <a:latin typeface="-윤고딕130" pitchFamily="18" charset="-127"/>
                <a:ea typeface="-윤고딕130" pitchFamily="18" charset="-127"/>
              </a:rPr>
              <a:t>방법</a:t>
            </a:r>
            <a:r>
              <a:rPr lang="en-US" dirty="0" smtClean="0">
                <a:effectLst/>
                <a:latin typeface="-윤고딕130" pitchFamily="18" charset="-127"/>
                <a:ea typeface="-윤고딕130" pitchFamily="18" charset="-127"/>
              </a:rPr>
              <a:t>, </a:t>
            </a:r>
            <a:r>
              <a:rPr altLang="en-US" smtClean="0">
                <a:effectLst/>
                <a:latin typeface="-윤고딕130" pitchFamily="18" charset="-127"/>
                <a:ea typeface="-윤고딕130" pitchFamily="18" charset="-127"/>
              </a:rPr>
              <a:t>도구들을 사용할 수 있는 능력</a:t>
            </a:r>
          </a:p>
          <a:p>
            <a:endParaRPr lang="ko-KR" altLang="en-US" dirty="0">
              <a:effectLst/>
              <a:latin typeface="-윤고딕130" pitchFamily="18" charset="-127"/>
              <a:ea typeface="-윤고딕130" pitchFamily="18" charset="-127"/>
            </a:endParaRPr>
          </a:p>
        </p:txBody>
      </p:sp>
      <p:sp>
        <p:nvSpPr>
          <p:cNvPr id="5" name="바닥글 개체 틀 4"/>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
        <p:nvSpPr>
          <p:cNvPr id="6" name="슬라이드 번호 개체 틀 5"/>
          <p:cNvSpPr>
            <a:spLocks noGrp="1"/>
          </p:cNvSpPr>
          <p:nvPr>
            <p:ph type="sldNum" sz="quarter" idx="12"/>
          </p:nvPr>
        </p:nvSpPr>
        <p:spPr/>
        <p:txBody>
          <a:bodyPr/>
          <a:lstStyle/>
          <a:p>
            <a:fld id="{1AD93096-5B34-4342-9326-69289CEAE4C2}" type="slidenum">
              <a:rPr lang="en-US" altLang="ko-KR" smtClean="0"/>
              <a:pPr/>
              <a:t>7</a:t>
            </a:fld>
            <a:endParaRPr kumimoji="1" lang="ko-KR" altLang="en-US"/>
          </a:p>
        </p:txBody>
      </p:sp>
      <p:sp>
        <p:nvSpPr>
          <p:cNvPr id="8" name="내용 개체 틀 2"/>
          <p:cNvSpPr txBox="1">
            <a:spLocks/>
          </p:cNvSpPr>
          <p:nvPr/>
        </p:nvSpPr>
        <p:spPr>
          <a:xfrm>
            <a:off x="4676804" y="1571612"/>
            <a:ext cx="4038600" cy="4525963"/>
          </a:xfrm>
          <a:prstGeom prst="rect">
            <a:avLst/>
          </a:prstGeom>
        </p:spPr>
        <p:txBody>
          <a:bodyPr vert="horz">
            <a:normAutofit/>
          </a:bodyPr>
          <a:lstStyle/>
          <a:p>
            <a:pPr marL="0" marR="0" lvl="0" indent="0" algn="l" defTabSz="914400" rtl="0" eaLnBrk="1" fontAlgn="auto" latinLnBrk="1" hangingPunct="1">
              <a:lnSpc>
                <a:spcPct val="100000"/>
              </a:lnSpc>
              <a:spcBef>
                <a:spcPts val="700"/>
              </a:spcBef>
              <a:spcAft>
                <a:spcPts val="0"/>
              </a:spcAft>
              <a:buClrTx/>
              <a:buSzPct val="95000"/>
              <a:buFontTx/>
              <a:buNone/>
              <a:tabLst/>
              <a:defRPr/>
            </a:pPr>
            <a:r>
              <a:rPr kumimoji="1" altLang="en-US" sz="2000" b="1" i="0" u="none" strike="noStrike" kern="1200" cap="none" spc="0" normalizeH="0" baseline="0" noProof="0" smtClean="0">
                <a:ln>
                  <a:noFill/>
                </a:ln>
                <a:solidFill>
                  <a:srgbClr val="C00000"/>
                </a:solidFill>
                <a:effectLst/>
                <a:uLnTx/>
                <a:uFillTx/>
                <a:latin typeface="-윤고딕130" pitchFamily="18" charset="-127"/>
                <a:ea typeface="-윤고딕130" pitchFamily="18" charset="-127"/>
              </a:rPr>
              <a:t>현대 사회가 요구하는 </a:t>
            </a:r>
            <a:r>
              <a:rPr kumimoji="1" lang="ko-KR" altLang="en-US" sz="2000" b="1" i="0" u="none" strike="noStrike" kern="1200" cap="none" spc="0" normalizeH="0" baseline="0" noProof="0" dirty="0" smtClean="0">
                <a:ln>
                  <a:noFill/>
                </a:ln>
                <a:solidFill>
                  <a:srgbClr val="C00000"/>
                </a:solidFill>
                <a:effectLst/>
                <a:uLnTx/>
                <a:uFillTx/>
                <a:latin typeface="-윤고딕130" pitchFamily="18" charset="-127"/>
                <a:ea typeface="-윤고딕130" pitchFamily="18" charset="-127"/>
              </a:rPr>
              <a:t>능력</a:t>
            </a:r>
            <a:endParaRPr kumimoji="1" lang="en-US" altLang="ko-KR" sz="2000" b="1" i="0" u="none" strike="noStrike" kern="1200" cap="none" spc="0" normalizeH="0" baseline="0" noProof="0" dirty="0" smtClean="0">
              <a:ln>
                <a:noFill/>
              </a:ln>
              <a:solidFill>
                <a:srgbClr val="C00000"/>
              </a:solidFill>
              <a:effectLst/>
              <a:uLnTx/>
              <a:uFillTx/>
              <a:latin typeface="-윤고딕130" pitchFamily="18" charset="-127"/>
              <a:ea typeface="-윤고딕130" pitchFamily="18" charset="-127"/>
            </a:endParaRPr>
          </a:p>
          <a:p>
            <a:pPr marL="0" marR="0" lvl="0" indent="0" algn="l" defTabSz="914400" rtl="0" eaLnBrk="1" fontAlgn="auto" latinLnBrk="1" hangingPunct="1">
              <a:lnSpc>
                <a:spcPct val="100000"/>
              </a:lnSpc>
              <a:spcBef>
                <a:spcPts val="700"/>
              </a:spcBef>
              <a:spcAft>
                <a:spcPts val="0"/>
              </a:spcAft>
              <a:buClrTx/>
              <a:buSzPct val="95000"/>
              <a:buFontTx/>
              <a:buNone/>
              <a:tabLst/>
              <a:defRPr/>
            </a:pPr>
            <a:endParaRPr kumimoji="1" lang="en-US" altLang="ko-KR" sz="2000" dirty="0" smtClean="0">
              <a:latin typeface="-윤고딕130" pitchFamily="18" charset="-127"/>
              <a:ea typeface="-윤고딕130" pitchFamily="18" charset="-127"/>
            </a:endParaRPr>
          </a:p>
          <a:p>
            <a:pPr marL="457200" indent="-457200">
              <a:lnSpc>
                <a:spcPct val="120000"/>
              </a:lnSpc>
              <a:buFont typeface="+mj-lt"/>
              <a:buAutoNum type="arabicPeriod" startAt="6"/>
            </a:pPr>
            <a:r>
              <a:rPr altLang="en-US" sz="2000" smtClean="0">
                <a:latin typeface="-윤고딕130" pitchFamily="18" charset="-127"/>
                <a:ea typeface="-윤고딕130" pitchFamily="18" charset="-127"/>
              </a:rPr>
              <a:t>팀의 한 구성원의 역할</a:t>
            </a:r>
          </a:p>
          <a:p>
            <a:pPr marL="457200" indent="-457200">
              <a:lnSpc>
                <a:spcPct val="120000"/>
              </a:lnSpc>
              <a:buFont typeface="+mj-lt"/>
              <a:buAutoNum type="arabicPeriod" startAt="6"/>
            </a:pPr>
            <a:r>
              <a:rPr altLang="en-US" sz="2000" smtClean="0">
                <a:latin typeface="-윤고딕130" pitchFamily="18" charset="-127"/>
                <a:ea typeface="-윤고딕130" pitchFamily="18" charset="-127"/>
              </a:rPr>
              <a:t>의사 전달 및 커뮤니케이션</a:t>
            </a:r>
          </a:p>
          <a:p>
            <a:pPr marL="457200" indent="-457200">
              <a:lnSpc>
                <a:spcPct val="120000"/>
              </a:lnSpc>
              <a:buFont typeface="+mj-lt"/>
              <a:buAutoNum type="arabicPeriod" startAt="6"/>
            </a:pPr>
            <a:r>
              <a:rPr altLang="en-US" sz="2000" smtClean="0">
                <a:latin typeface="-윤고딕130" pitchFamily="18" charset="-127"/>
                <a:ea typeface="-윤고딕130" pitchFamily="18" charset="-127"/>
              </a:rPr>
              <a:t>평생교육의 필요성</a:t>
            </a:r>
          </a:p>
          <a:p>
            <a:pPr marL="457200" indent="-457200">
              <a:lnSpc>
                <a:spcPct val="120000"/>
              </a:lnSpc>
              <a:buFont typeface="+mj-lt"/>
              <a:buAutoNum type="arabicPeriod" startAt="6"/>
            </a:pPr>
            <a:r>
              <a:rPr altLang="en-US" sz="2000" b="1" smtClean="0">
                <a:solidFill>
                  <a:schemeClr val="accent1">
                    <a:lumMod val="75000"/>
                  </a:schemeClr>
                </a:solidFill>
                <a:latin typeface="-윤고딕130" pitchFamily="18" charset="-127"/>
                <a:ea typeface="-윤고딕130" pitchFamily="18" charset="-127"/>
              </a:rPr>
              <a:t>세계</a:t>
            </a:r>
            <a:r>
              <a:rPr lang="en-US" sz="2000" b="1" dirty="0" smtClean="0">
                <a:solidFill>
                  <a:schemeClr val="accent1">
                    <a:lumMod val="75000"/>
                  </a:schemeClr>
                </a:solidFill>
                <a:latin typeface="-윤고딕130" pitchFamily="18" charset="-127"/>
                <a:ea typeface="-윤고딕130" pitchFamily="18" charset="-127"/>
              </a:rPr>
              <a:t>, </a:t>
            </a:r>
            <a:r>
              <a:rPr altLang="en-US" sz="2000" b="1" smtClean="0">
                <a:solidFill>
                  <a:schemeClr val="accent1">
                    <a:lumMod val="75000"/>
                  </a:schemeClr>
                </a:solidFill>
                <a:latin typeface="-윤고딕130" pitchFamily="18" charset="-127"/>
                <a:ea typeface="-윤고딕130" pitchFamily="18" charset="-127"/>
              </a:rPr>
              <a:t>경제</a:t>
            </a:r>
            <a:r>
              <a:rPr lang="en-US" sz="2000" b="1" dirty="0" smtClean="0">
                <a:solidFill>
                  <a:schemeClr val="accent1">
                    <a:lumMod val="75000"/>
                  </a:schemeClr>
                </a:solidFill>
                <a:latin typeface="-윤고딕130" pitchFamily="18" charset="-127"/>
                <a:ea typeface="-윤고딕130" pitchFamily="18" charset="-127"/>
              </a:rPr>
              <a:t>, </a:t>
            </a:r>
            <a:r>
              <a:rPr altLang="en-US" sz="2000" b="1" smtClean="0">
                <a:solidFill>
                  <a:schemeClr val="accent1">
                    <a:lumMod val="75000"/>
                  </a:schemeClr>
                </a:solidFill>
                <a:latin typeface="-윤고딕130" pitchFamily="18" charset="-127"/>
                <a:ea typeface="-윤고딕130" pitchFamily="18" charset="-127"/>
              </a:rPr>
              <a:t>환경</a:t>
            </a:r>
            <a:r>
              <a:rPr lang="en-US" sz="2000" b="1" dirty="0" smtClean="0">
                <a:solidFill>
                  <a:schemeClr val="accent1">
                    <a:lumMod val="75000"/>
                  </a:schemeClr>
                </a:solidFill>
                <a:latin typeface="-윤고딕130" pitchFamily="18" charset="-127"/>
                <a:ea typeface="-윤고딕130" pitchFamily="18" charset="-127"/>
              </a:rPr>
              <a:t>, </a:t>
            </a:r>
            <a:r>
              <a:rPr altLang="en-US" sz="2000" b="1" smtClean="0">
                <a:solidFill>
                  <a:schemeClr val="accent1">
                    <a:lumMod val="75000"/>
                  </a:schemeClr>
                </a:solidFill>
                <a:latin typeface="-윤고딕130" pitchFamily="18" charset="-127"/>
                <a:ea typeface="-윤고딕130" pitchFamily="18" charset="-127"/>
              </a:rPr>
              <a:t>사회 상황에 끼치는 영향을 이해</a:t>
            </a:r>
          </a:p>
          <a:p>
            <a:pPr marL="457200" indent="-457200">
              <a:lnSpc>
                <a:spcPct val="120000"/>
              </a:lnSpc>
              <a:buFont typeface="+mj-lt"/>
              <a:buAutoNum type="arabicPeriod" startAt="6"/>
            </a:pPr>
            <a:r>
              <a:rPr altLang="en-US" sz="2000" b="1" smtClean="0">
                <a:solidFill>
                  <a:schemeClr val="accent1">
                    <a:lumMod val="75000"/>
                  </a:schemeClr>
                </a:solidFill>
                <a:latin typeface="-윤고딕130" pitchFamily="18" charset="-127"/>
                <a:ea typeface="-윤고딕130" pitchFamily="18" charset="-127"/>
              </a:rPr>
              <a:t>시사에 대한 기본 지식</a:t>
            </a:r>
          </a:p>
          <a:p>
            <a:pPr marL="457200" indent="-457200">
              <a:lnSpc>
                <a:spcPct val="120000"/>
              </a:lnSpc>
              <a:buFont typeface="+mj-lt"/>
              <a:buAutoNum type="arabicPeriod" startAt="6"/>
            </a:pPr>
            <a:r>
              <a:rPr altLang="en-US" sz="2000" b="1" smtClean="0">
                <a:solidFill>
                  <a:schemeClr val="accent1">
                    <a:lumMod val="75000"/>
                  </a:schemeClr>
                </a:solidFill>
                <a:latin typeface="-윤고딕130" pitchFamily="18" charset="-127"/>
                <a:ea typeface="-윤고딕130" pitchFamily="18" charset="-127"/>
              </a:rPr>
              <a:t>직업적 책임과 윤리의식</a:t>
            </a:r>
          </a:p>
          <a:p>
            <a:pPr marL="457200" indent="-457200">
              <a:lnSpc>
                <a:spcPct val="120000"/>
              </a:lnSpc>
              <a:buFont typeface="+mj-lt"/>
              <a:buAutoNum type="arabicPeriod" startAt="6"/>
            </a:pPr>
            <a:r>
              <a:rPr altLang="en-US" sz="2000" smtClean="0">
                <a:latin typeface="-윤고딕130" pitchFamily="18" charset="-127"/>
                <a:ea typeface="-윤고딕130" pitchFamily="18" charset="-127"/>
              </a:rPr>
              <a:t>다문화 이해와 국제 협력</a:t>
            </a:r>
            <a:endParaRPr kumimoji="1" lang="ko-KR" altLang="en-US" sz="2000" b="0" i="0" u="none" strike="noStrike" kern="1200" cap="none" spc="0" normalizeH="0" baseline="0" noProof="0" dirty="0">
              <a:ln>
                <a:noFill/>
              </a:ln>
              <a:solidFill>
                <a:schemeClr val="tx1"/>
              </a:solidFill>
              <a:effectLst/>
              <a:uLnTx/>
              <a:uFillTx/>
              <a:latin typeface="-윤고딕130" pitchFamily="18" charset="-127"/>
              <a:ea typeface="-윤고딕130"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lick.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lick.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additive="base">
                                        <p:cTn id="4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lick.wav"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 calcmode="lin" valueType="num">
                                      <p:cBhvr additive="base">
                                        <p:cTn id="4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lick.wav" builtIn="1"/>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anim calcmode="lin" valueType="num">
                                      <p:cBhvr additive="base">
                                        <p:cTn id="5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lick.wav" builtIn="1"/>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6" end="6"/>
                                            </p:txEl>
                                          </p:spTgt>
                                        </p:tgtEl>
                                        <p:attrNameLst>
                                          <p:attrName>style.visibility</p:attrName>
                                        </p:attrNameLst>
                                      </p:cBhvr>
                                      <p:to>
                                        <p:strVal val="visible"/>
                                      </p:to>
                                    </p:set>
                                    <p:anim calcmode="lin" valueType="num">
                                      <p:cBhvr additive="base">
                                        <p:cTn id="6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lick.wav" builtIn="1"/>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anim calcmode="lin" valueType="num">
                                      <p:cBhvr additive="base">
                                        <p:cTn id="6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click.wav" builtIn="1"/>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xEl>
                                              <p:pRg st="8" end="8"/>
                                            </p:txEl>
                                          </p:spTgt>
                                        </p:tgtEl>
                                        <p:attrNameLst>
                                          <p:attrName>style.visibility</p:attrName>
                                        </p:attrNameLst>
                                      </p:cBhvr>
                                      <p:to>
                                        <p:strVal val="visible"/>
                                      </p:to>
                                    </p:set>
                                    <p:anim calcmode="lin" valueType="num">
                                      <p:cBhvr additive="base">
                                        <p:cTn id="7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lick.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altLang="en-US" smtClean="0">
                <a:effectLst/>
                <a:latin typeface="-윤고딕140" pitchFamily="18" charset="-127"/>
                <a:ea typeface="-윤고딕140" pitchFamily="18" charset="-127"/>
              </a:rPr>
              <a:t>공학문제 해결과정</a:t>
            </a:r>
            <a:endParaRPr lang="ko-KR" altLang="en-US" dirty="0">
              <a:effectLst/>
              <a:latin typeface="-윤고딕140" pitchFamily="18" charset="-127"/>
              <a:ea typeface="-윤고딕140" pitchFamily="18" charset="-127"/>
            </a:endParaRPr>
          </a:p>
        </p:txBody>
      </p:sp>
      <p:sp>
        <p:nvSpPr>
          <p:cNvPr id="3" name="내용 개체 틀 2"/>
          <p:cNvSpPr>
            <a:spLocks noGrp="1"/>
          </p:cNvSpPr>
          <p:nvPr>
            <p:ph sz="half" idx="1"/>
          </p:nvPr>
        </p:nvSpPr>
        <p:spPr>
          <a:xfrm>
            <a:off x="464344" y="1571612"/>
            <a:ext cx="4038600" cy="4525963"/>
          </a:xfrm>
        </p:spPr>
        <p:txBody>
          <a:bodyPr>
            <a:normAutofit/>
          </a:bodyPr>
          <a:lstStyle/>
          <a:p>
            <a:endParaRPr lang="en-US" altLang="ko-KR" dirty="0" smtClean="0">
              <a:effectLst/>
              <a:latin typeface="-윤고딕140" pitchFamily="18" charset="-127"/>
              <a:ea typeface="-윤고딕140" pitchFamily="18" charset="-127"/>
            </a:endParaRPr>
          </a:p>
          <a:p>
            <a:endParaRPr lang="en-US" altLang="ko-KR" dirty="0" smtClean="0">
              <a:effectLst/>
              <a:latin typeface="-윤고딕140" pitchFamily="18" charset="-127"/>
              <a:ea typeface="-윤고딕140" pitchFamily="18" charset="-127"/>
            </a:endParaRPr>
          </a:p>
          <a:p>
            <a:endParaRPr lang="en-US" altLang="ko-KR" dirty="0" smtClean="0">
              <a:effectLst/>
              <a:latin typeface="-윤고딕140" pitchFamily="18" charset="-127"/>
              <a:ea typeface="-윤고딕140" pitchFamily="18" charset="-127"/>
            </a:endParaRPr>
          </a:p>
          <a:p>
            <a:endParaRPr lang="en-US" altLang="ko-KR" dirty="0" smtClean="0">
              <a:effectLst/>
              <a:latin typeface="-윤고딕140" pitchFamily="18" charset="-127"/>
              <a:ea typeface="-윤고딕140" pitchFamily="18" charset="-127"/>
            </a:endParaRPr>
          </a:p>
          <a:p>
            <a:endParaRPr lang="en-US" altLang="ko-KR" dirty="0" smtClean="0">
              <a:effectLst/>
              <a:latin typeface="-윤고딕140" pitchFamily="18" charset="-127"/>
              <a:ea typeface="-윤고딕140" pitchFamily="18" charset="-127"/>
            </a:endParaRPr>
          </a:p>
          <a:p>
            <a:endParaRPr lang="en-US" altLang="ko-KR" dirty="0" smtClean="0">
              <a:effectLst/>
              <a:latin typeface="-윤고딕140" pitchFamily="18" charset="-127"/>
              <a:ea typeface="-윤고딕140" pitchFamily="18" charset="-127"/>
            </a:endParaRPr>
          </a:p>
          <a:p>
            <a:endParaRPr lang="en-US" altLang="ko-KR" dirty="0" smtClean="0">
              <a:effectLst/>
              <a:latin typeface="-윤고딕140" pitchFamily="18" charset="-127"/>
              <a:ea typeface="-윤고딕140" pitchFamily="18" charset="-127"/>
            </a:endParaRPr>
          </a:p>
          <a:p>
            <a:endParaRPr lang="en-US" altLang="ko-KR" dirty="0" smtClean="0">
              <a:effectLst/>
              <a:latin typeface="-윤고딕140" pitchFamily="18" charset="-127"/>
              <a:ea typeface="-윤고딕140" pitchFamily="18" charset="-127"/>
            </a:endParaRPr>
          </a:p>
          <a:p>
            <a:endParaRPr lang="ko-KR" altLang="en-US" dirty="0">
              <a:effectLst/>
              <a:latin typeface="-윤고딕140" pitchFamily="18" charset="-127"/>
              <a:ea typeface="-윤고딕140" pitchFamily="18" charset="-127"/>
            </a:endParaRPr>
          </a:p>
        </p:txBody>
      </p:sp>
      <p:sp>
        <p:nvSpPr>
          <p:cNvPr id="5" name="바닥글 개체 틀 4"/>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
        <p:nvSpPr>
          <p:cNvPr id="6" name="슬라이드 번호 개체 틀 5"/>
          <p:cNvSpPr>
            <a:spLocks noGrp="1"/>
          </p:cNvSpPr>
          <p:nvPr>
            <p:ph type="sldNum" sz="quarter" idx="12"/>
          </p:nvPr>
        </p:nvSpPr>
        <p:spPr/>
        <p:txBody>
          <a:bodyPr/>
          <a:lstStyle/>
          <a:p>
            <a:fld id="{1AD93096-5B34-4342-9326-69289CEAE4C2}" type="slidenum">
              <a:rPr lang="en-US" altLang="ko-KR" smtClean="0"/>
              <a:pPr/>
              <a:t>8</a:t>
            </a:fld>
            <a:endParaRPr kumimoji="1" lang="ko-KR" altLang="en-US"/>
          </a:p>
        </p:txBody>
      </p:sp>
      <p:sp>
        <p:nvSpPr>
          <p:cNvPr id="8" name="내용 개체 틀 2"/>
          <p:cNvSpPr txBox="1">
            <a:spLocks/>
          </p:cNvSpPr>
          <p:nvPr/>
        </p:nvSpPr>
        <p:spPr>
          <a:xfrm>
            <a:off x="4676804" y="1571612"/>
            <a:ext cx="4038600" cy="4525963"/>
          </a:xfrm>
          <a:prstGeom prst="rect">
            <a:avLst/>
          </a:prstGeom>
        </p:spPr>
        <p:txBody>
          <a:bodyPr vert="horz">
            <a:normAutofit/>
          </a:bodyPr>
          <a:lstStyle/>
          <a:p>
            <a:pPr marL="0" marR="0" lvl="0" indent="0" algn="l" defTabSz="914400" rtl="0" eaLnBrk="1" fontAlgn="auto" latinLnBrk="1" hangingPunct="1">
              <a:lnSpc>
                <a:spcPct val="100000"/>
              </a:lnSpc>
              <a:spcBef>
                <a:spcPts val="700"/>
              </a:spcBef>
              <a:spcAft>
                <a:spcPts val="0"/>
              </a:spcAft>
              <a:buClrTx/>
              <a:buSzPct val="95000"/>
              <a:buFontTx/>
              <a:buNone/>
              <a:tabLst/>
              <a:defRPr/>
            </a:pPr>
            <a:r>
              <a:rPr kumimoji="1" altLang="en-US" sz="2800" smtClean="0">
                <a:latin typeface="-윤고딕140" pitchFamily="18" charset="-127"/>
                <a:ea typeface="-윤고딕140" pitchFamily="18" charset="-127"/>
              </a:rPr>
              <a:t>문제정의의 중요성</a:t>
            </a:r>
            <a:r>
              <a:rPr kumimoji="1" lang="en-US" altLang="ko-KR" sz="2800" dirty="0" smtClean="0">
                <a:latin typeface="-윤고딕140" pitchFamily="18" charset="-127"/>
                <a:ea typeface="-윤고딕140" pitchFamily="18" charset="-127"/>
              </a:rPr>
              <a:t>!!!</a:t>
            </a:r>
          </a:p>
          <a:p>
            <a:pPr marL="0" marR="0" lvl="0" indent="0" algn="l" defTabSz="914400" rtl="0" eaLnBrk="1" fontAlgn="auto" latinLnBrk="1" hangingPunct="1">
              <a:lnSpc>
                <a:spcPct val="100000"/>
              </a:lnSpc>
              <a:spcBef>
                <a:spcPts val="700"/>
              </a:spcBef>
              <a:spcAft>
                <a:spcPts val="0"/>
              </a:spcAft>
              <a:buClrTx/>
              <a:buSzPct val="95000"/>
              <a:buFontTx/>
              <a:buNone/>
              <a:tabLst/>
              <a:defRPr/>
            </a:pPr>
            <a:endParaRPr kumimoji="1" lang="en-US" altLang="ko-KR" sz="2000" dirty="0" smtClean="0">
              <a:latin typeface="-윤고딕140" pitchFamily="18" charset="-127"/>
              <a:ea typeface="-윤고딕140" pitchFamily="18" charset="-127"/>
            </a:endParaRPr>
          </a:p>
          <a:p>
            <a:pPr marL="0" marR="0" lvl="0" indent="0" algn="l" defTabSz="914400" rtl="0" eaLnBrk="1" fontAlgn="auto" latinLnBrk="1" hangingPunct="1">
              <a:lnSpc>
                <a:spcPct val="100000"/>
              </a:lnSpc>
              <a:spcBef>
                <a:spcPts val="700"/>
              </a:spcBef>
              <a:spcAft>
                <a:spcPts val="0"/>
              </a:spcAft>
              <a:buClrTx/>
              <a:buSzPct val="95000"/>
              <a:buFontTx/>
              <a:buNone/>
              <a:tabLst/>
              <a:defRPr/>
            </a:pPr>
            <a:r>
              <a:rPr kumimoji="1" altLang="en-US" sz="2000" smtClean="0">
                <a:latin typeface="-윤고딕140" pitchFamily="18" charset="-127"/>
                <a:ea typeface="-윤고딕140" pitchFamily="18" charset="-127"/>
              </a:rPr>
              <a:t>문제로 정의되지 않으면 그 이하의 모든 활동은 무의미한 것이 되고 만다</a:t>
            </a:r>
            <a:r>
              <a:rPr kumimoji="1" lang="en-US" altLang="ko-KR" sz="2000" dirty="0" smtClean="0">
                <a:latin typeface="-윤고딕140" pitchFamily="18" charset="-127"/>
                <a:ea typeface="-윤고딕140" pitchFamily="18" charset="-127"/>
              </a:rPr>
              <a:t>!!!</a:t>
            </a:r>
          </a:p>
          <a:p>
            <a:pPr marL="0" marR="0" lvl="0" indent="0" algn="l" defTabSz="914400" rtl="0" eaLnBrk="1" fontAlgn="auto" latinLnBrk="1" hangingPunct="1">
              <a:lnSpc>
                <a:spcPct val="100000"/>
              </a:lnSpc>
              <a:spcBef>
                <a:spcPts val="700"/>
              </a:spcBef>
              <a:spcAft>
                <a:spcPts val="0"/>
              </a:spcAft>
              <a:buClrTx/>
              <a:buSzPct val="95000"/>
              <a:buFontTx/>
              <a:buNone/>
              <a:tabLst/>
              <a:defRPr/>
            </a:pPr>
            <a:r>
              <a:rPr kumimoji="1" altLang="en-US" sz="2000" smtClean="0">
                <a:latin typeface="-윤고딕140" pitchFamily="18" charset="-127"/>
                <a:ea typeface="-윤고딕140" pitchFamily="18" charset="-127"/>
              </a:rPr>
              <a:t>무엇이 문제인지를 제대로 파악하는 것이 첫번째로 해야 하는 가장 중요한 일이다</a:t>
            </a:r>
            <a:r>
              <a:rPr kumimoji="1" lang="en-US" altLang="ko-KR" sz="2000" dirty="0" smtClean="0">
                <a:latin typeface="-윤고딕140" pitchFamily="18" charset="-127"/>
                <a:ea typeface="-윤고딕140" pitchFamily="18" charset="-127"/>
              </a:rPr>
              <a:t>.</a:t>
            </a:r>
          </a:p>
        </p:txBody>
      </p:sp>
      <p:graphicFrame>
        <p:nvGraphicFramePr>
          <p:cNvPr id="7" name="다이어그램 6"/>
          <p:cNvGraphicFramePr/>
          <p:nvPr/>
        </p:nvGraphicFramePr>
        <p:xfrm>
          <a:off x="571472" y="1357298"/>
          <a:ext cx="3786182"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altLang="en-US" smtClean="0">
                <a:solidFill>
                  <a:schemeClr val="accent3">
                    <a:lumMod val="50000"/>
                  </a:schemeClr>
                </a:solidFill>
                <a:effectLst/>
                <a:latin typeface="-윤고딕140" pitchFamily="18" charset="-127"/>
                <a:ea typeface="-윤고딕140" pitchFamily="18" charset="-127"/>
              </a:rPr>
              <a:t>문제 해결을 위한 능력</a:t>
            </a:r>
            <a:endParaRPr lang="ko-KR" altLang="en-US" dirty="0">
              <a:effectLst/>
              <a:latin typeface="-윤고딕140" pitchFamily="18" charset="-127"/>
              <a:ea typeface="-윤고딕140" pitchFamily="18" charset="-127"/>
            </a:endParaRPr>
          </a:p>
        </p:txBody>
      </p:sp>
      <p:sp>
        <p:nvSpPr>
          <p:cNvPr id="5" name="슬라이드 번호 개체 틀 4"/>
          <p:cNvSpPr>
            <a:spLocks noGrp="1"/>
          </p:cNvSpPr>
          <p:nvPr>
            <p:ph type="sldNum" sz="quarter" idx="12"/>
          </p:nvPr>
        </p:nvSpPr>
        <p:spPr/>
        <p:txBody>
          <a:bodyPr/>
          <a:lstStyle/>
          <a:p>
            <a:fld id="{1AD93096-5B34-4342-9326-69289CEAE4C2}" type="slidenum">
              <a:rPr lang="en-US" altLang="ko-KR" smtClean="0"/>
              <a:pPr/>
              <a:t>9</a:t>
            </a:fld>
            <a:endParaRPr kumimoji="1" lang="ko-KR" altLang="en-US"/>
          </a:p>
        </p:txBody>
      </p:sp>
      <p:sp>
        <p:nvSpPr>
          <p:cNvPr id="6" name="바닥글 개체 틀 5"/>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sp>
        <p:nvSpPr>
          <p:cNvPr id="9" name="내용 개체 틀 8"/>
          <p:cNvSpPr>
            <a:spLocks noGrp="1"/>
          </p:cNvSpPr>
          <p:nvPr>
            <p:ph sz="half" idx="1"/>
          </p:nvPr>
        </p:nvSpPr>
        <p:spPr>
          <a:xfrm>
            <a:off x="461962" y="1571612"/>
            <a:ext cx="4038600" cy="4525963"/>
          </a:xfrm>
        </p:spPr>
        <p:txBody>
          <a:bodyPr/>
          <a:lstStyle/>
          <a:p>
            <a:r>
              <a:rPr lang="en-US" altLang="en-US" b="1" dirty="0" smtClean="0">
                <a:solidFill>
                  <a:schemeClr val="accent1"/>
                </a:solidFill>
                <a:effectLst/>
                <a:latin typeface="-윤고딕140" pitchFamily="18" charset="-127"/>
                <a:ea typeface="-윤고딕140" pitchFamily="18" charset="-127"/>
              </a:rPr>
              <a:t>Teamwork</a:t>
            </a:r>
          </a:p>
          <a:p>
            <a:r>
              <a:rPr altLang="en-US" smtClean="0">
                <a:effectLst/>
                <a:latin typeface="-윤고딕140" pitchFamily="18" charset="-127"/>
                <a:ea typeface="-윤고딕140" pitchFamily="18" charset="-127"/>
              </a:rPr>
              <a:t>서로의 다양성을 활용할 수 있다</a:t>
            </a:r>
            <a:r>
              <a:rPr lang="en-US" altLang="en-US" dirty="0" smtClean="0">
                <a:effectLst/>
                <a:latin typeface="-윤고딕140" pitchFamily="18" charset="-127"/>
                <a:ea typeface="-윤고딕140" pitchFamily="18" charset="-127"/>
              </a:rPr>
              <a:t/>
            </a:r>
            <a:br>
              <a:rPr lang="en-US" altLang="en-US" dirty="0" smtClean="0">
                <a:effectLst/>
                <a:latin typeface="-윤고딕140" pitchFamily="18" charset="-127"/>
                <a:ea typeface="-윤고딕140" pitchFamily="18" charset="-127"/>
              </a:rPr>
            </a:br>
            <a:r>
              <a:rPr lang="en-US" altLang="ko-KR" dirty="0" smtClean="0">
                <a:effectLst/>
                <a:latin typeface="-윤고딕140" pitchFamily="18" charset="-127"/>
                <a:ea typeface="-윤고딕140" pitchFamily="18" charset="-127"/>
              </a:rPr>
              <a:t>-</a:t>
            </a:r>
            <a:r>
              <a:rPr altLang="en-US" smtClean="0">
                <a:effectLst/>
                <a:latin typeface="-윤고딕140" pitchFamily="18" charset="-127"/>
                <a:ea typeface="-윤고딕140" pitchFamily="18" charset="-127"/>
              </a:rPr>
              <a:t> 경험</a:t>
            </a:r>
            <a:r>
              <a:rPr lang="en-US" altLang="ko-KR" dirty="0" smtClean="0">
                <a:effectLst/>
                <a:latin typeface="-윤고딕140" pitchFamily="18" charset="-127"/>
                <a:ea typeface="-윤고딕140" pitchFamily="18" charset="-127"/>
              </a:rPr>
              <a:t>,</a:t>
            </a:r>
            <a:r>
              <a:rPr altLang="en-US" smtClean="0">
                <a:effectLst/>
                <a:latin typeface="-윤고딕140" pitchFamily="18" charset="-127"/>
                <a:ea typeface="-윤고딕140" pitchFamily="18" charset="-127"/>
              </a:rPr>
              <a:t> 지식</a:t>
            </a:r>
            <a:r>
              <a:rPr lang="en-US" altLang="ko-KR" dirty="0" smtClean="0">
                <a:effectLst/>
                <a:latin typeface="-윤고딕140" pitchFamily="18" charset="-127"/>
                <a:ea typeface="-윤고딕140" pitchFamily="18" charset="-127"/>
              </a:rPr>
              <a:t>,</a:t>
            </a:r>
            <a:r>
              <a:rPr altLang="en-US" smtClean="0">
                <a:effectLst/>
                <a:latin typeface="-윤고딕140" pitchFamily="18" charset="-127"/>
                <a:ea typeface="-윤고딕140" pitchFamily="18" charset="-127"/>
              </a:rPr>
              <a:t> 관심분야 등</a:t>
            </a:r>
            <a:endParaRPr lang="en-US" altLang="en-US" dirty="0" smtClean="0">
              <a:effectLst/>
              <a:latin typeface="-윤고딕140" pitchFamily="18" charset="-127"/>
              <a:ea typeface="-윤고딕140" pitchFamily="18" charset="-127"/>
            </a:endParaRPr>
          </a:p>
          <a:p>
            <a:r>
              <a:rPr lang="en-US" altLang="en-US" b="1" dirty="0" smtClean="0">
                <a:solidFill>
                  <a:schemeClr val="accent1"/>
                </a:solidFill>
                <a:effectLst/>
                <a:latin typeface="-윤고딕140" pitchFamily="18" charset="-127"/>
                <a:ea typeface="-윤고딕140" pitchFamily="18" charset="-127"/>
              </a:rPr>
              <a:t>Communication </a:t>
            </a:r>
            <a:r>
              <a:rPr lang="en-US" altLang="en-US" b="1" dirty="0" err="1" smtClean="0">
                <a:solidFill>
                  <a:schemeClr val="accent1"/>
                </a:solidFill>
                <a:effectLst/>
                <a:latin typeface="-윤고딕140" pitchFamily="18" charset="-127"/>
                <a:ea typeface="-윤고딕140" pitchFamily="18" charset="-127"/>
              </a:rPr>
              <a:t>skil</a:t>
            </a:r>
            <a:endParaRPr lang="en-US" altLang="en-US" b="1" dirty="0" smtClean="0">
              <a:solidFill>
                <a:schemeClr val="accent1"/>
              </a:solidFill>
              <a:effectLst/>
              <a:latin typeface="-윤고딕140" pitchFamily="18" charset="-127"/>
              <a:ea typeface="-윤고딕140" pitchFamily="18" charset="-127"/>
            </a:endParaRPr>
          </a:p>
          <a:p>
            <a:r>
              <a:rPr altLang="en-US" smtClean="0">
                <a:effectLst/>
                <a:latin typeface="-윤고딕140" pitchFamily="18" charset="-127"/>
                <a:ea typeface="-윤고딕140" pitchFamily="18" charset="-127"/>
              </a:rPr>
              <a:t>상대의 말을 듣는 법</a:t>
            </a:r>
            <a:r>
              <a:rPr lang="en-US" altLang="ko-KR" dirty="0" smtClean="0">
                <a:effectLst/>
                <a:latin typeface="-윤고딕140" pitchFamily="18" charset="-127"/>
                <a:ea typeface="-윤고딕140" pitchFamily="18" charset="-127"/>
              </a:rPr>
              <a:t>,</a:t>
            </a:r>
            <a:r>
              <a:rPr altLang="en-US" smtClean="0">
                <a:effectLst/>
                <a:latin typeface="-윤고딕140" pitchFamily="18" charset="-127"/>
                <a:ea typeface="-윤고딕140" pitchFamily="18" charset="-127"/>
              </a:rPr>
              <a:t> 원하는 내용을 상대에게 전달하는 법</a:t>
            </a:r>
            <a:r>
              <a:rPr lang="en-US" altLang="ko-KR" dirty="0" smtClean="0">
                <a:effectLst/>
                <a:latin typeface="-윤고딕140" pitchFamily="18" charset="-127"/>
                <a:ea typeface="-윤고딕140" pitchFamily="18" charset="-127"/>
              </a:rPr>
              <a:t>,</a:t>
            </a:r>
            <a:r>
              <a:rPr altLang="en-US" smtClean="0">
                <a:effectLst/>
                <a:latin typeface="-윤고딕140" pitchFamily="18" charset="-127"/>
                <a:ea typeface="-윤고딕140" pitchFamily="18" charset="-127"/>
              </a:rPr>
              <a:t> 토론과 협상의 기술등은 엔지니어가 갖추어야 할 중요한 능력이다</a:t>
            </a:r>
            <a:r>
              <a:rPr lang="en-US" altLang="ko-KR" dirty="0" smtClean="0">
                <a:effectLst/>
                <a:latin typeface="-윤고딕140" pitchFamily="18" charset="-127"/>
                <a:ea typeface="-윤고딕140" pitchFamily="18" charset="-127"/>
              </a:rPr>
              <a:t>.</a:t>
            </a:r>
          </a:p>
          <a:p>
            <a:r>
              <a:rPr lang="en-US" b="1" dirty="0" smtClean="0">
                <a:solidFill>
                  <a:schemeClr val="accent1"/>
                </a:solidFill>
                <a:effectLst/>
                <a:latin typeface="-윤고딕140" pitchFamily="18" charset="-127"/>
                <a:ea typeface="-윤고딕140" pitchFamily="18" charset="-127"/>
              </a:rPr>
              <a:t>Overcome </a:t>
            </a:r>
            <a:r>
              <a:rPr lang="en-US" altLang="en-US" b="1" dirty="0" smtClean="0">
                <a:solidFill>
                  <a:schemeClr val="accent1"/>
                </a:solidFill>
                <a:effectLst/>
                <a:latin typeface="-윤고딕140" pitchFamily="18" charset="-127"/>
                <a:ea typeface="-윤고딕140" pitchFamily="18" charset="-127"/>
              </a:rPr>
              <a:t>Mental Block</a:t>
            </a:r>
          </a:p>
          <a:p>
            <a:r>
              <a:rPr altLang="en-US" smtClean="0">
                <a:effectLst/>
                <a:latin typeface="-윤고딕140" pitchFamily="18" charset="-127"/>
                <a:ea typeface="-윤고딕140" pitchFamily="18" charset="-127"/>
              </a:rPr>
              <a:t>잘못된 가정들</a:t>
            </a:r>
            <a:r>
              <a:rPr lang="en-US" altLang="ko-KR" dirty="0" smtClean="0">
                <a:effectLst/>
                <a:latin typeface="-윤고딕140" pitchFamily="18" charset="-127"/>
                <a:ea typeface="-윤고딕140" pitchFamily="18" charset="-127"/>
              </a:rPr>
              <a:t>,</a:t>
            </a:r>
            <a:r>
              <a:rPr altLang="en-US" smtClean="0">
                <a:effectLst/>
                <a:latin typeface="-윤고딕140" pitchFamily="18" charset="-127"/>
                <a:ea typeface="-윤고딕140" pitchFamily="18" charset="-127"/>
              </a:rPr>
              <a:t> 습관</a:t>
            </a:r>
            <a:r>
              <a:rPr lang="en-US" altLang="ko-KR" dirty="0" smtClean="0">
                <a:effectLst/>
                <a:latin typeface="-윤고딕140" pitchFamily="18" charset="-127"/>
                <a:ea typeface="-윤고딕140" pitchFamily="18" charset="-127"/>
              </a:rPr>
              <a:t>,</a:t>
            </a:r>
            <a:r>
              <a:rPr altLang="en-US" smtClean="0">
                <a:effectLst/>
                <a:latin typeface="-윤고딕140" pitchFamily="18" charset="-127"/>
                <a:ea typeface="-윤고딕140" pitchFamily="18" charset="-127"/>
              </a:rPr>
              <a:t> 문화적 제한</a:t>
            </a:r>
            <a:r>
              <a:rPr lang="en-US" altLang="ko-KR" dirty="0" smtClean="0">
                <a:effectLst/>
                <a:latin typeface="-윤고딕140" pitchFamily="18" charset="-127"/>
                <a:ea typeface="-윤고딕140" pitchFamily="18" charset="-127"/>
              </a:rPr>
              <a:t>,</a:t>
            </a:r>
            <a:r>
              <a:rPr altLang="en-US" smtClean="0">
                <a:effectLst/>
                <a:latin typeface="-윤고딕140" pitchFamily="18" charset="-127"/>
                <a:ea typeface="-윤고딕140" pitchFamily="18" charset="-127"/>
              </a:rPr>
              <a:t> 감정적 제한</a:t>
            </a:r>
            <a:r>
              <a:rPr lang="en-US" altLang="ko-KR" dirty="0" smtClean="0">
                <a:effectLst/>
                <a:latin typeface="-윤고딕140" pitchFamily="18" charset="-127"/>
                <a:ea typeface="-윤고딕140" pitchFamily="18" charset="-127"/>
              </a:rPr>
              <a:t>,</a:t>
            </a:r>
            <a:r>
              <a:rPr altLang="en-US" smtClean="0">
                <a:effectLst/>
                <a:latin typeface="-윤고딕140" pitchFamily="18" charset="-127"/>
                <a:ea typeface="-윤고딕140" pitchFamily="18" charset="-127"/>
              </a:rPr>
              <a:t> 환경적 제한등을 극복</a:t>
            </a:r>
            <a:endParaRPr lang="en-US" altLang="en-US" dirty="0" smtClean="0">
              <a:effectLst/>
              <a:latin typeface="-윤고딕140" pitchFamily="18" charset="-127"/>
              <a:ea typeface="-윤고딕140" pitchFamily="18" charset="-127"/>
            </a:endParaRPr>
          </a:p>
          <a:p>
            <a:endParaRPr lang="ko-KR" altLang="en-US" dirty="0">
              <a:effectLst/>
              <a:latin typeface="-윤고딕140" pitchFamily="18" charset="-127"/>
              <a:ea typeface="-윤고딕140" pitchFamily="18" charset="-127"/>
            </a:endParaRPr>
          </a:p>
        </p:txBody>
      </p:sp>
      <p:pic>
        <p:nvPicPr>
          <p:cNvPr id="14" name="Picture 6" descr="C:\Documents and Settings\eventia\Local Settings\Temporary Internet Files\Content.IE5\5LIE2RPL\MPj04118080000[1].jpg"/>
          <p:cNvPicPr>
            <a:picLocks noGrp="1" noChangeAspect="1" noChangeArrowheads="1"/>
          </p:cNvPicPr>
          <p:nvPr>
            <p:ph sz="half" idx="1"/>
          </p:nvPr>
        </p:nvPicPr>
        <p:blipFill>
          <a:blip r:embed="rId3"/>
          <a:srcRect/>
          <a:stretch>
            <a:fillRect/>
          </a:stretch>
        </p:blipFill>
        <p:spPr bwMode="auto">
          <a:xfrm>
            <a:off x="5153347" y="1571625"/>
            <a:ext cx="3018782" cy="4525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ype.wav" builtIn="1"/>
                                        </p:tgtEl>
                                      </p:cMediaNode>
                                    </p:audio>
                                  </p:subTnLst>
                                </p:cTn>
                              </p:par>
                              <p:par>
                                <p:cTn id="17" presetID="2" presetClass="entr" presetSubtype="4"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builtIn="1"/>
                                        </p:tgtEl>
                                      </p:cMediaNode>
                                    </p:audio>
                                  </p:subTnLst>
                                </p:cTn>
                              </p:par>
                              <p:par>
                                <p:cTn id="27" presetID="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additive="base">
                                        <p:cTn id="3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type.wav" builtIn="1"/>
                                        </p:tgtEl>
                                      </p:cMediaNode>
                                    </p:audio>
                                  </p:subTnLst>
                                </p:cTn>
                              </p:par>
                              <p:par>
                                <p:cTn id="37" presetID="2" presetClass="entr" presetSubtype="4" fill="hold" nodeType="with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 calcmode="lin" valueType="num">
                                      <p:cBhvr additive="base">
                                        <p:cTn id="3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IntroducingPowerPoint2007</Template>
  <TotalTime>0</TotalTime>
  <Words>440</Words>
  <PresentationFormat>화면 슬라이드 쇼(4:3)</PresentationFormat>
  <Paragraphs>119</Paragraphs>
  <Slides>13</Slides>
  <Notes>3</Notes>
  <HiddenSlides>0</HiddenSlides>
  <MMClips>1</MMClips>
  <ScaleCrop>false</ScaleCrop>
  <HeadingPairs>
    <vt:vector size="4" baseType="variant">
      <vt:variant>
        <vt:lpstr>테마</vt:lpstr>
      </vt:variant>
      <vt:variant>
        <vt:i4>1</vt:i4>
      </vt:variant>
      <vt:variant>
        <vt:lpstr>슬라이드 제목</vt:lpstr>
      </vt:variant>
      <vt:variant>
        <vt:i4>13</vt:i4>
      </vt:variant>
    </vt:vector>
  </HeadingPairs>
  <TitlesOfParts>
    <vt:vector size="14" baseType="lpstr">
      <vt:lpstr>IntroducingPowerPoint2007</vt:lpstr>
      <vt:lpstr>Engineering, 공학이란? </vt:lpstr>
      <vt:lpstr>Engineering &amp; Engineer</vt:lpstr>
      <vt:lpstr>공학에 대한 질문 </vt:lpstr>
      <vt:lpstr>공학은 …   혹시 문제를 더 악화시키고  있는가?</vt:lpstr>
      <vt:lpstr>슬라이드 5</vt:lpstr>
      <vt:lpstr>노벨</vt:lpstr>
      <vt:lpstr>공학인이 갖추어야 할 능력</vt:lpstr>
      <vt:lpstr>공학문제 해결과정</vt:lpstr>
      <vt:lpstr>문제 해결을 위한 능력</vt:lpstr>
      <vt:lpstr>Overcome  Mental  Block</vt:lpstr>
      <vt:lpstr>Overcome Engineering Mental Block</vt:lpstr>
      <vt:lpstr>Overcome  Mental   Block  NickVujicic</vt:lpstr>
      <vt:lpstr>수고하셨습니다</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2008-03-06T08:54:40Z</dcterms:created>
  <dcterms:modified xsi:type="dcterms:W3CDTF">2009-03-05T00:28:43Z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1042</vt:i4>
  </property>
  <property fmtid="{D5CDD505-2E9C-101B-9397-08002B2CF9AE}" pid="3" name="_Version">
    <vt:lpwstr>12.0.4518</vt:lpwstr>
  </property>
</Properties>
</file>