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doc" ContentType="application/msword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6"/>
  </p:notesMasterIdLst>
  <p:sldIdLst>
    <p:sldId id="261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27" r:id="rId18"/>
    <p:sldId id="321" r:id="rId19"/>
    <p:sldId id="322" r:id="rId20"/>
    <p:sldId id="323" r:id="rId21"/>
    <p:sldId id="324" r:id="rId22"/>
    <p:sldId id="325" r:id="rId23"/>
    <p:sldId id="326" r:id="rId24"/>
    <p:sldId id="334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</p:sldIdLst>
  <p:sldSz cx="9144000" cy="6858000" type="screen4x3"/>
  <p:notesSz cx="6846888" cy="9980613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F1CB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14" autoAdjust="0"/>
  </p:normalViewPr>
  <p:slideViewPr>
    <p:cSldViewPr>
      <p:cViewPr varScale="1">
        <p:scale>
          <a:sx n="63" d="100"/>
          <a:sy n="63" d="100"/>
        </p:scale>
        <p:origin x="-11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4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DB5B5-B25B-4D20-AAAE-1207F4ACA408}" type="doc">
      <dgm:prSet loTypeId="urn:microsoft.com/office/officeart/2005/8/layout/b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916A551-2B1C-47AD-AF3A-2106BE327E2E}">
      <dgm:prSet phldrT="[텍스트]" custT="1"/>
      <dgm:spPr/>
      <dgm:t>
        <a:bodyPr/>
        <a:lstStyle/>
        <a:p>
          <a:pPr latinLnBrk="1"/>
          <a:r>
            <a:rPr lang="ko-KR" altLang="en-US" sz="1200" b="0" dirty="0" smtClean="0">
              <a:solidFill>
                <a:schemeClr val="bg1"/>
              </a:solidFill>
              <a:effectLst>
                <a:reflection blurRad="6350" stA="50000" endA="300" endPos="50000" dist="29997" dir="5400000" sy="-100000" algn="bl" rotWithShape="0"/>
              </a:effectLst>
              <a:latin typeface="HY견고딕" pitchFamily="18" charset="-127"/>
              <a:ea typeface="HY견고딕" pitchFamily="18" charset="-127"/>
            </a:rPr>
            <a:t>문제정의</a:t>
          </a:r>
          <a:endParaRPr lang="ko-KR" altLang="en-US" sz="1200" b="0" dirty="0">
            <a:solidFill>
              <a:schemeClr val="bg1"/>
            </a:solidFill>
            <a:effectLst>
              <a:reflection blurRad="6350" stA="50000" endA="300" endPos="50000" dist="29997" dir="5400000" sy="-100000" algn="bl" rotWithShape="0"/>
            </a:effectLst>
            <a:latin typeface="HY견고딕" pitchFamily="18" charset="-127"/>
            <a:ea typeface="HY견고딕" pitchFamily="18" charset="-127"/>
          </a:endParaRPr>
        </a:p>
      </dgm:t>
    </dgm:pt>
    <dgm:pt modelId="{4BBE0500-72FC-4033-A2DD-A881A9C4620F}" type="parTrans" cxnId="{F5753324-0BC0-4425-AA80-255664220D67}">
      <dgm:prSet/>
      <dgm:spPr/>
      <dgm:t>
        <a:bodyPr/>
        <a:lstStyle/>
        <a:p>
          <a:pPr latinLnBrk="1"/>
          <a:endParaRPr lang="ko-KR" altLang="en-US"/>
        </a:p>
      </dgm:t>
    </dgm:pt>
    <dgm:pt modelId="{8D89401A-C4FB-427D-A3BC-9C05767CCC46}" type="sibTrans" cxnId="{F5753324-0BC0-4425-AA80-255664220D67}">
      <dgm:prSet/>
      <dgm:spPr/>
      <dgm:t>
        <a:bodyPr/>
        <a:lstStyle/>
        <a:p>
          <a:pPr latinLnBrk="1"/>
          <a:endParaRPr lang="ko-KR" altLang="en-US"/>
        </a:p>
      </dgm:t>
    </dgm:pt>
    <dgm:pt modelId="{10E55D15-DE9F-4D92-A691-011EBE17FE4A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굴림" pitchFamily="50" charset="-127"/>
              <a:ea typeface="굴림" pitchFamily="50" charset="-127"/>
            </a:rPr>
            <a:t>문제정의문</a:t>
          </a:r>
          <a:endParaRPr lang="ko-KR" altLang="en-US" sz="1600" dirty="0">
            <a:latin typeface="굴림" pitchFamily="50" charset="-127"/>
            <a:ea typeface="굴림" pitchFamily="50" charset="-127"/>
          </a:endParaRPr>
        </a:p>
      </dgm:t>
    </dgm:pt>
    <dgm:pt modelId="{E9BFB8FD-C7FF-45ED-AEB6-B37B5522CCDB}" type="parTrans" cxnId="{FAAFC5D7-53CA-4DFF-9FE2-A078540D0226}">
      <dgm:prSet/>
      <dgm:spPr/>
      <dgm:t>
        <a:bodyPr/>
        <a:lstStyle/>
        <a:p>
          <a:pPr latinLnBrk="1"/>
          <a:endParaRPr lang="ko-KR" altLang="en-US"/>
        </a:p>
      </dgm:t>
    </dgm:pt>
    <dgm:pt modelId="{E3871450-F897-4D10-AE2E-CAC7AA1BD9AA}" type="sibTrans" cxnId="{FAAFC5D7-53CA-4DFF-9FE2-A078540D0226}">
      <dgm:prSet/>
      <dgm:spPr/>
      <dgm:t>
        <a:bodyPr/>
        <a:lstStyle/>
        <a:p>
          <a:pPr latinLnBrk="1"/>
          <a:endParaRPr lang="ko-KR" altLang="en-US"/>
        </a:p>
      </dgm:t>
    </dgm:pt>
    <dgm:pt modelId="{AC0F7D9F-C359-422A-A581-97C5AC4BB8A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창출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DC9FAF03-8741-4C0A-85C4-A20B9CABB216}" type="parTrans" cxnId="{CDC26B32-0EC5-4014-AFB7-EBE1B7707295}">
      <dgm:prSet/>
      <dgm:spPr/>
      <dgm:t>
        <a:bodyPr/>
        <a:lstStyle/>
        <a:p>
          <a:pPr latinLnBrk="1"/>
          <a:endParaRPr lang="ko-KR" altLang="en-US"/>
        </a:p>
      </dgm:t>
    </dgm:pt>
    <dgm:pt modelId="{0205EB51-1A34-4782-A21E-0402DC26E25E}" type="sibTrans" cxnId="{CDC26B32-0EC5-4014-AFB7-EBE1B7707295}">
      <dgm:prSet/>
      <dgm:spPr/>
      <dgm:t>
        <a:bodyPr/>
        <a:lstStyle/>
        <a:p>
          <a:pPr latinLnBrk="1"/>
          <a:endParaRPr lang="ko-KR" altLang="en-US"/>
        </a:p>
      </dgm:t>
    </dgm:pt>
    <dgm:pt modelId="{5D082A05-2A3F-4100-87F5-384756D18CA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다수 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아이디어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16142791-01E6-45D6-94DB-580FE9D68E7A}" type="parTrans" cxnId="{27AAC626-2A37-4C23-8F3C-3985564F4598}">
      <dgm:prSet/>
      <dgm:spPr/>
      <dgm:t>
        <a:bodyPr/>
        <a:lstStyle/>
        <a:p>
          <a:pPr latinLnBrk="1"/>
          <a:endParaRPr lang="ko-KR" altLang="en-US"/>
        </a:p>
      </dgm:t>
    </dgm:pt>
    <dgm:pt modelId="{ED0F3662-23E2-4709-8992-5F0F85F23B98}" type="sibTrans" cxnId="{27AAC626-2A37-4C23-8F3C-3985564F4598}">
      <dgm:prSet/>
      <dgm:spPr/>
      <dgm:t>
        <a:bodyPr/>
        <a:lstStyle/>
        <a:p>
          <a:pPr latinLnBrk="1"/>
          <a:endParaRPr lang="ko-KR" altLang="en-US"/>
        </a:p>
      </dgm:t>
    </dgm:pt>
    <dgm:pt modelId="{84B0A335-40E8-439D-9B52-1E58817D5240}">
      <dgm:prSet phldrT="[텍스트]" custT="1"/>
      <dgm:spPr>
        <a:solidFill>
          <a:schemeClr val="tx1"/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sz="1400" dirty="0" smtClean="0">
            <a:solidFill>
              <a:srgbClr val="FFFF00"/>
            </a:solidFill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sz="1400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rPr>
            <a:t>평가</a:t>
          </a:r>
          <a:endParaRPr lang="ko-KR" altLang="en-US" sz="1400" dirty="0">
            <a:solidFill>
              <a:srgbClr val="FFFF00"/>
            </a:solidFill>
            <a:latin typeface="HY견고딕" pitchFamily="18" charset="-127"/>
            <a:ea typeface="HY견고딕" pitchFamily="18" charset="-127"/>
          </a:endParaRPr>
        </a:p>
      </dgm:t>
    </dgm:pt>
    <dgm:pt modelId="{CDC63C4A-5467-4892-95A5-9D6E1F540172}" type="parTrans" cxnId="{B01B4C6B-F78A-4F94-833F-07967F5C8F8E}">
      <dgm:prSet/>
      <dgm:spPr/>
      <dgm:t>
        <a:bodyPr/>
        <a:lstStyle/>
        <a:p>
          <a:pPr latinLnBrk="1"/>
          <a:endParaRPr lang="ko-KR" altLang="en-US"/>
        </a:p>
      </dgm:t>
    </dgm:pt>
    <dgm:pt modelId="{C2C0EC58-8F1D-4944-81D8-31E6CDDEF6F7}" type="sibTrans" cxnId="{B01B4C6B-F78A-4F94-833F-07967F5C8F8E}">
      <dgm:prSet/>
      <dgm:spPr/>
      <dgm:t>
        <a:bodyPr/>
        <a:lstStyle/>
        <a:p>
          <a:pPr latinLnBrk="1"/>
          <a:endParaRPr lang="ko-KR" altLang="en-US"/>
        </a:p>
      </dgm:t>
    </dgm:pt>
    <dgm:pt modelId="{77A4A7F2-FAC6-48A7-816E-CF2E17E74EF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판단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A5EDDAD5-CB76-4A7B-915A-DDA1580A0EA3}" type="parTrans" cxnId="{941BBB16-200E-4DD9-B800-C6F5FFF0537C}">
      <dgm:prSet/>
      <dgm:spPr/>
      <dgm:t>
        <a:bodyPr/>
        <a:lstStyle/>
        <a:p>
          <a:pPr latinLnBrk="1"/>
          <a:endParaRPr lang="ko-KR" altLang="en-US"/>
        </a:p>
      </dgm:t>
    </dgm:pt>
    <dgm:pt modelId="{49E5522E-EB8C-413F-9343-D0357129175D}" type="sibTrans" cxnId="{941BBB16-200E-4DD9-B800-C6F5FFF0537C}">
      <dgm:prSet/>
      <dgm:spPr/>
      <dgm:t>
        <a:bodyPr/>
        <a:lstStyle/>
        <a:p>
          <a:pPr latinLnBrk="1"/>
          <a:endParaRPr lang="ko-KR" altLang="en-US"/>
        </a:p>
      </dgm:t>
    </dgm:pt>
    <dgm:pt modelId="{0CF731C3-BC5D-4A05-AD0A-B8D1BD06556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실용적 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해결방안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7B84359F-AC27-46BC-8105-096EDFBA4A1A}" type="parTrans" cxnId="{C28426C2-3B71-429D-BF79-D588CD28F76F}">
      <dgm:prSet/>
      <dgm:spPr/>
      <dgm:t>
        <a:bodyPr/>
        <a:lstStyle/>
        <a:p>
          <a:pPr latinLnBrk="1"/>
          <a:endParaRPr lang="ko-KR" altLang="en-US"/>
        </a:p>
      </dgm:t>
    </dgm:pt>
    <dgm:pt modelId="{AB28945C-6BAB-4BC8-8A41-3EB22C9B480D}" type="sibTrans" cxnId="{C28426C2-3B71-429D-BF79-D588CD28F76F}">
      <dgm:prSet/>
      <dgm:spPr/>
      <dgm:t>
        <a:bodyPr/>
        <a:lstStyle/>
        <a:p>
          <a:pPr latinLnBrk="1"/>
          <a:endParaRPr lang="ko-KR" altLang="en-US"/>
        </a:p>
      </dgm:t>
    </dgm:pt>
    <dgm:pt modelId="{9A966766-1E49-4AC6-9E35-105678E6BC9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실행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D40193E3-708E-40F5-BF32-5D522BC08E77}" type="parTrans" cxnId="{C0EDEEFE-A5D8-4A2D-864C-EE7520A04EA5}">
      <dgm:prSet/>
      <dgm:spPr/>
      <dgm:t>
        <a:bodyPr/>
        <a:lstStyle/>
        <a:p>
          <a:pPr latinLnBrk="1"/>
          <a:endParaRPr lang="ko-KR" altLang="en-US"/>
        </a:p>
      </dgm:t>
    </dgm:pt>
    <dgm:pt modelId="{4FA1D4D3-B533-4DA3-9B53-65DA670AEE58}" type="sibTrans" cxnId="{C0EDEEFE-A5D8-4A2D-864C-EE7520A04EA5}">
      <dgm:prSet/>
      <dgm:spPr/>
      <dgm:t>
        <a:bodyPr/>
        <a:lstStyle/>
        <a:p>
          <a:pPr latinLnBrk="1"/>
          <a:endParaRPr lang="ko-KR" altLang="en-US"/>
        </a:p>
      </dgm:t>
    </dgm:pt>
    <dgm:pt modelId="{3EA44B3A-9CF2-48E5-B315-E4C440DF7AB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최종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해결방안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CDB9DDD5-A4B2-4963-9779-E01F232F478E}" type="parTrans" cxnId="{3B48D0DE-BCBB-448D-8B5C-0F65C8B67B9D}">
      <dgm:prSet/>
      <dgm:spPr/>
      <dgm:t>
        <a:bodyPr/>
        <a:lstStyle/>
        <a:p>
          <a:pPr latinLnBrk="1"/>
          <a:endParaRPr lang="ko-KR" altLang="en-US"/>
        </a:p>
      </dgm:t>
    </dgm:pt>
    <dgm:pt modelId="{DBF5CB3B-AE5C-4C8C-A600-C9BC908D3D53}" type="sibTrans" cxnId="{3B48D0DE-BCBB-448D-8B5C-0F65C8B67B9D}">
      <dgm:prSet/>
      <dgm:spPr/>
      <dgm:t>
        <a:bodyPr/>
        <a:lstStyle/>
        <a:p>
          <a:pPr latinLnBrk="1"/>
          <a:endParaRPr lang="ko-KR" altLang="en-US"/>
        </a:p>
      </dgm:t>
    </dgm:pt>
    <dgm:pt modelId="{59BEDDCD-49C7-42DF-A366-1BFA44CF3875}" type="pres">
      <dgm:prSet presAssocID="{5FFDB5B5-B25B-4D20-AAAE-1207F4ACA4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A95A2F-261A-44BF-BA67-E240AA749E41}" type="pres">
      <dgm:prSet presAssocID="{6916A551-2B1C-47AD-AF3A-2106BE327E2E}" presName="node" presStyleLbl="node1" presStyleIdx="0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DA2324-EFF9-4078-8CF9-E2063CDC70E8}" type="pres">
      <dgm:prSet presAssocID="{8D89401A-C4FB-427D-A3BC-9C05767CCC46}" presName="sibTrans" presStyleLbl="sibTrans1D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58E4551F-7164-4E3A-BA49-41EA4ED2FBE5}" type="pres">
      <dgm:prSet presAssocID="{8D89401A-C4FB-427D-A3BC-9C05767CCC46}" presName="connectorText" presStyleLbl="sibTrans1D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4AD299D0-B2F5-41C2-AD3D-DCED3016CCDE}" type="pres">
      <dgm:prSet presAssocID="{10E55D15-DE9F-4D92-A691-011EBE17FE4A}" presName="node" presStyleLbl="node1" presStyleIdx="1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226F88-8205-470A-A5DF-87711E193E8F}" type="pres">
      <dgm:prSet presAssocID="{E3871450-F897-4D10-AE2E-CAC7AA1BD9AA}" presName="sibTrans" presStyleLbl="sibTrans1D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66D8F1AC-082E-4F52-A27C-6046E83B4E1A}" type="pres">
      <dgm:prSet presAssocID="{E3871450-F897-4D10-AE2E-CAC7AA1BD9AA}" presName="connectorText" presStyleLbl="sibTrans1D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0CEB2A6E-8CE0-439D-BC28-4A9A1240CF1E}" type="pres">
      <dgm:prSet presAssocID="{AC0F7D9F-C359-422A-A581-97C5AC4BB8A8}" presName="node" presStyleLbl="node1" presStyleIdx="2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BBDADA-B161-44AD-830F-3EABADB22D5E}" type="pres">
      <dgm:prSet presAssocID="{0205EB51-1A34-4782-A21E-0402DC26E25E}" presName="sibTrans" presStyleLbl="sibTrans1D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0669B785-7F95-4932-8F98-48F87924E117}" type="pres">
      <dgm:prSet presAssocID="{0205EB51-1A34-4782-A21E-0402DC26E25E}" presName="connectorText" presStyleLbl="sibTrans1D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2AEE36AD-7519-46E7-B21C-81E588643B67}" type="pres">
      <dgm:prSet presAssocID="{5D082A05-2A3F-4100-87F5-384756D18CAD}" presName="node" presStyleLbl="node1" presStyleIdx="3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96EAC5D-509D-417B-86F0-5B3B5164C35D}" type="pres">
      <dgm:prSet presAssocID="{ED0F3662-23E2-4709-8992-5F0F85F23B98}" presName="sibTrans" presStyleLbl="sibTrans1D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FB87D950-6338-4C6F-A673-E106C0452A0D}" type="pres">
      <dgm:prSet presAssocID="{ED0F3662-23E2-4709-8992-5F0F85F23B98}" presName="connectorText" presStyleLbl="sibTrans1D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E5137719-0D51-4771-BD35-B2C828C99FCF}" type="pres">
      <dgm:prSet presAssocID="{84B0A335-40E8-439D-9B52-1E58817D5240}" presName="node" presStyleLbl="node1" presStyleIdx="4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F8FA9B-B132-4BF3-A8D7-CC1EA5561EB2}" type="pres">
      <dgm:prSet presAssocID="{C2C0EC58-8F1D-4944-81D8-31E6CDDEF6F7}" presName="sibTrans" presStyleLbl="sibTrans1D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1D7BB7AA-B593-48E3-AC7F-47240B33E2BD}" type="pres">
      <dgm:prSet presAssocID="{C2C0EC58-8F1D-4944-81D8-31E6CDDEF6F7}" presName="connectorText" presStyleLbl="sibTrans1D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6B1FB716-15CB-4279-B88F-D4D0FCAEC583}" type="pres">
      <dgm:prSet presAssocID="{0CF731C3-BC5D-4A05-AD0A-B8D1BD065563}" presName="node" presStyleLbl="node1" presStyleIdx="5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39ECB2-ED66-4E11-944E-01FDF6894C5F}" type="pres">
      <dgm:prSet presAssocID="{AB28945C-6BAB-4BC8-8A41-3EB22C9B480D}" presName="sibTrans" presStyleLbl="sibTrans1D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15B445C3-F825-4F54-876B-134C79DFD21A}" type="pres">
      <dgm:prSet presAssocID="{AB28945C-6BAB-4BC8-8A41-3EB22C9B480D}" presName="connectorText" presStyleLbl="sibTrans1D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40829E0C-8942-424B-9F94-92A80C5A9FBB}" type="pres">
      <dgm:prSet presAssocID="{77A4A7F2-FAC6-48A7-816E-CF2E17E74EF1}" presName="node" presStyleLbl="node1" presStyleIdx="6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A1392C2-32C2-4E4A-A571-29253040E065}" type="pres">
      <dgm:prSet presAssocID="{49E5522E-EB8C-413F-9343-D0357129175D}" presName="sibTrans" presStyleLbl="sibTrans1D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EA0EC6C9-F29E-4A57-B5EB-F23AF2C8C121}" type="pres">
      <dgm:prSet presAssocID="{49E5522E-EB8C-413F-9343-D0357129175D}" presName="connectorText" presStyleLbl="sibTrans1D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B9C68A8A-F370-4A1F-9B86-19C80EBCB08E}" type="pres">
      <dgm:prSet presAssocID="{3EA44B3A-9CF2-48E5-B315-E4C440DF7AB3}" presName="node" presStyleLbl="node1" presStyleIdx="7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B22C9D-4272-4CDC-A778-4A974443A42B}" type="pres">
      <dgm:prSet presAssocID="{DBF5CB3B-AE5C-4C8C-A600-C9BC908D3D53}" presName="sibTrans" presStyleLbl="sibTrans1D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B279FAFD-6069-4360-8430-E66A89308A1B}" type="pres">
      <dgm:prSet presAssocID="{DBF5CB3B-AE5C-4C8C-A600-C9BC908D3D53}" presName="connectorText" presStyleLbl="sibTrans1D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2F306169-5BCA-493E-A2A8-6B214AA652CB}" type="pres">
      <dgm:prSet presAssocID="{9A966766-1E49-4AC6-9E35-105678E6BC9F}" presName="node" presStyleLbl="node1" presStyleIdx="8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C4057D1-6FAF-4DB9-9D32-4F68E30C000C}" type="presOf" srcId="{5D082A05-2A3F-4100-87F5-384756D18CAD}" destId="{2AEE36AD-7519-46E7-B21C-81E588643B67}" srcOrd="0" destOrd="0" presId="urn:microsoft.com/office/officeart/2005/8/layout/bProcess3"/>
    <dgm:cxn modelId="{276FCF45-BBC0-44B2-8C83-DD98BD7864FE}" type="presOf" srcId="{49E5522E-EB8C-413F-9343-D0357129175D}" destId="{EA0EC6C9-F29E-4A57-B5EB-F23AF2C8C121}" srcOrd="1" destOrd="0" presId="urn:microsoft.com/office/officeart/2005/8/layout/bProcess3"/>
    <dgm:cxn modelId="{246AB5D9-90DD-45D6-AAD9-CF0E9F647BA5}" type="presOf" srcId="{6916A551-2B1C-47AD-AF3A-2106BE327E2E}" destId="{D0A95A2F-261A-44BF-BA67-E240AA749E41}" srcOrd="0" destOrd="0" presId="urn:microsoft.com/office/officeart/2005/8/layout/bProcess3"/>
    <dgm:cxn modelId="{B01B4C6B-F78A-4F94-833F-07967F5C8F8E}" srcId="{5FFDB5B5-B25B-4D20-AAAE-1207F4ACA408}" destId="{84B0A335-40E8-439D-9B52-1E58817D5240}" srcOrd="4" destOrd="0" parTransId="{CDC63C4A-5467-4892-95A5-9D6E1F540172}" sibTransId="{C2C0EC58-8F1D-4944-81D8-31E6CDDEF6F7}"/>
    <dgm:cxn modelId="{EFD695AE-4CD1-4FF7-BFF3-6F28E5D7286C}" type="presOf" srcId="{0CF731C3-BC5D-4A05-AD0A-B8D1BD065563}" destId="{6B1FB716-15CB-4279-B88F-D4D0FCAEC583}" srcOrd="0" destOrd="0" presId="urn:microsoft.com/office/officeart/2005/8/layout/bProcess3"/>
    <dgm:cxn modelId="{997811EE-D356-4C21-8194-FD4A767934C8}" type="presOf" srcId="{E3871450-F897-4D10-AE2E-CAC7AA1BD9AA}" destId="{6C226F88-8205-470A-A5DF-87711E193E8F}" srcOrd="0" destOrd="0" presId="urn:microsoft.com/office/officeart/2005/8/layout/bProcess3"/>
    <dgm:cxn modelId="{C28426C2-3B71-429D-BF79-D588CD28F76F}" srcId="{5FFDB5B5-B25B-4D20-AAAE-1207F4ACA408}" destId="{0CF731C3-BC5D-4A05-AD0A-B8D1BD065563}" srcOrd="5" destOrd="0" parTransId="{7B84359F-AC27-46BC-8105-096EDFBA4A1A}" sibTransId="{AB28945C-6BAB-4BC8-8A41-3EB22C9B480D}"/>
    <dgm:cxn modelId="{FAAFC5D7-53CA-4DFF-9FE2-A078540D0226}" srcId="{5FFDB5B5-B25B-4D20-AAAE-1207F4ACA408}" destId="{10E55D15-DE9F-4D92-A691-011EBE17FE4A}" srcOrd="1" destOrd="0" parTransId="{E9BFB8FD-C7FF-45ED-AEB6-B37B5522CCDB}" sibTransId="{E3871450-F897-4D10-AE2E-CAC7AA1BD9AA}"/>
    <dgm:cxn modelId="{3BC6E932-15A7-41E2-8E84-048D9EA157A3}" type="presOf" srcId="{8D89401A-C4FB-427D-A3BC-9C05767CCC46}" destId="{58E4551F-7164-4E3A-BA49-41EA4ED2FBE5}" srcOrd="1" destOrd="0" presId="urn:microsoft.com/office/officeart/2005/8/layout/bProcess3"/>
    <dgm:cxn modelId="{026DD8E5-624E-46FD-AC60-FDF0B109C04E}" type="presOf" srcId="{ED0F3662-23E2-4709-8992-5F0F85F23B98}" destId="{696EAC5D-509D-417B-86F0-5B3B5164C35D}" srcOrd="0" destOrd="0" presId="urn:microsoft.com/office/officeart/2005/8/layout/bProcess3"/>
    <dgm:cxn modelId="{619B659E-C369-4973-95F3-E14511FCC457}" type="presOf" srcId="{0205EB51-1A34-4782-A21E-0402DC26E25E}" destId="{0669B785-7F95-4932-8F98-48F87924E117}" srcOrd="1" destOrd="0" presId="urn:microsoft.com/office/officeart/2005/8/layout/bProcess3"/>
    <dgm:cxn modelId="{9E676E75-C588-4D80-B087-E959DFFF2631}" type="presOf" srcId="{84B0A335-40E8-439D-9B52-1E58817D5240}" destId="{E5137719-0D51-4771-BD35-B2C828C99FCF}" srcOrd="0" destOrd="0" presId="urn:microsoft.com/office/officeart/2005/8/layout/bProcess3"/>
    <dgm:cxn modelId="{7819241B-1900-4D59-BDB6-90C911091255}" type="presOf" srcId="{AB28945C-6BAB-4BC8-8A41-3EB22C9B480D}" destId="{1A39ECB2-ED66-4E11-944E-01FDF6894C5F}" srcOrd="0" destOrd="0" presId="urn:microsoft.com/office/officeart/2005/8/layout/bProcess3"/>
    <dgm:cxn modelId="{29F81DE2-65F8-4A1D-884C-DA0092142AB8}" type="presOf" srcId="{E3871450-F897-4D10-AE2E-CAC7AA1BD9AA}" destId="{66D8F1AC-082E-4F52-A27C-6046E83B4E1A}" srcOrd="1" destOrd="0" presId="urn:microsoft.com/office/officeart/2005/8/layout/bProcess3"/>
    <dgm:cxn modelId="{D44C3169-985F-4BDD-8FF7-8328324733EE}" type="presOf" srcId="{AC0F7D9F-C359-422A-A581-97C5AC4BB8A8}" destId="{0CEB2A6E-8CE0-439D-BC28-4A9A1240CF1E}" srcOrd="0" destOrd="0" presId="urn:microsoft.com/office/officeart/2005/8/layout/bProcess3"/>
    <dgm:cxn modelId="{3B48D0DE-BCBB-448D-8B5C-0F65C8B67B9D}" srcId="{5FFDB5B5-B25B-4D20-AAAE-1207F4ACA408}" destId="{3EA44B3A-9CF2-48E5-B315-E4C440DF7AB3}" srcOrd="7" destOrd="0" parTransId="{CDB9DDD5-A4B2-4963-9779-E01F232F478E}" sibTransId="{DBF5CB3B-AE5C-4C8C-A600-C9BC908D3D53}"/>
    <dgm:cxn modelId="{4FB31620-9ABB-4446-832C-4F9360AE3A59}" type="presOf" srcId="{AB28945C-6BAB-4BC8-8A41-3EB22C9B480D}" destId="{15B445C3-F825-4F54-876B-134C79DFD21A}" srcOrd="1" destOrd="0" presId="urn:microsoft.com/office/officeart/2005/8/layout/bProcess3"/>
    <dgm:cxn modelId="{27AAC626-2A37-4C23-8F3C-3985564F4598}" srcId="{5FFDB5B5-B25B-4D20-AAAE-1207F4ACA408}" destId="{5D082A05-2A3F-4100-87F5-384756D18CAD}" srcOrd="3" destOrd="0" parTransId="{16142791-01E6-45D6-94DB-580FE9D68E7A}" sibTransId="{ED0F3662-23E2-4709-8992-5F0F85F23B98}"/>
    <dgm:cxn modelId="{F5753324-0BC0-4425-AA80-255664220D67}" srcId="{5FFDB5B5-B25B-4D20-AAAE-1207F4ACA408}" destId="{6916A551-2B1C-47AD-AF3A-2106BE327E2E}" srcOrd="0" destOrd="0" parTransId="{4BBE0500-72FC-4033-A2DD-A881A9C4620F}" sibTransId="{8D89401A-C4FB-427D-A3BC-9C05767CCC46}"/>
    <dgm:cxn modelId="{6F0E6AA3-DCA8-4FF9-BD00-33A21A8E8977}" type="presOf" srcId="{C2C0EC58-8F1D-4944-81D8-31E6CDDEF6F7}" destId="{1D7BB7AA-B593-48E3-AC7F-47240B33E2BD}" srcOrd="1" destOrd="0" presId="urn:microsoft.com/office/officeart/2005/8/layout/bProcess3"/>
    <dgm:cxn modelId="{2A5025D8-F739-4A60-BB80-EC1847CFC3AC}" type="presOf" srcId="{9A966766-1E49-4AC6-9E35-105678E6BC9F}" destId="{2F306169-5BCA-493E-A2A8-6B214AA652CB}" srcOrd="0" destOrd="0" presId="urn:microsoft.com/office/officeart/2005/8/layout/bProcess3"/>
    <dgm:cxn modelId="{1987390C-8EF4-4E4C-B7E1-502148B4BA79}" type="presOf" srcId="{49E5522E-EB8C-413F-9343-D0357129175D}" destId="{6A1392C2-32C2-4E4A-A571-29253040E065}" srcOrd="0" destOrd="0" presId="urn:microsoft.com/office/officeart/2005/8/layout/bProcess3"/>
    <dgm:cxn modelId="{941BBB16-200E-4DD9-B800-C6F5FFF0537C}" srcId="{5FFDB5B5-B25B-4D20-AAAE-1207F4ACA408}" destId="{77A4A7F2-FAC6-48A7-816E-CF2E17E74EF1}" srcOrd="6" destOrd="0" parTransId="{A5EDDAD5-CB76-4A7B-915A-DDA1580A0EA3}" sibTransId="{49E5522E-EB8C-413F-9343-D0357129175D}"/>
    <dgm:cxn modelId="{637DAD69-AFE9-44EB-97C7-6C651A30F3E7}" type="presOf" srcId="{DBF5CB3B-AE5C-4C8C-A600-C9BC908D3D53}" destId="{B279FAFD-6069-4360-8430-E66A89308A1B}" srcOrd="1" destOrd="0" presId="urn:microsoft.com/office/officeart/2005/8/layout/bProcess3"/>
    <dgm:cxn modelId="{BAF8237C-B366-4FE4-96BC-9D7923E16DED}" type="presOf" srcId="{0205EB51-1A34-4782-A21E-0402DC26E25E}" destId="{61BBDADA-B161-44AD-830F-3EABADB22D5E}" srcOrd="0" destOrd="0" presId="urn:microsoft.com/office/officeart/2005/8/layout/bProcess3"/>
    <dgm:cxn modelId="{C9711B80-2472-48F5-89EC-EE82A6B68300}" type="presOf" srcId="{8D89401A-C4FB-427D-A3BC-9C05767CCC46}" destId="{44DA2324-EFF9-4078-8CF9-E2063CDC70E8}" srcOrd="0" destOrd="0" presId="urn:microsoft.com/office/officeart/2005/8/layout/bProcess3"/>
    <dgm:cxn modelId="{C0EDEEFE-A5D8-4A2D-864C-EE7520A04EA5}" srcId="{5FFDB5B5-B25B-4D20-AAAE-1207F4ACA408}" destId="{9A966766-1E49-4AC6-9E35-105678E6BC9F}" srcOrd="8" destOrd="0" parTransId="{D40193E3-708E-40F5-BF32-5D522BC08E77}" sibTransId="{4FA1D4D3-B533-4DA3-9B53-65DA670AEE58}"/>
    <dgm:cxn modelId="{823431C9-9035-4DC1-9F55-C95A3F51ED6E}" type="presOf" srcId="{5FFDB5B5-B25B-4D20-AAAE-1207F4ACA408}" destId="{59BEDDCD-49C7-42DF-A366-1BFA44CF3875}" srcOrd="0" destOrd="0" presId="urn:microsoft.com/office/officeart/2005/8/layout/bProcess3"/>
    <dgm:cxn modelId="{B5D68E8A-8B7C-4552-9735-A9395ED3D9F1}" type="presOf" srcId="{10E55D15-DE9F-4D92-A691-011EBE17FE4A}" destId="{4AD299D0-B2F5-41C2-AD3D-DCED3016CCDE}" srcOrd="0" destOrd="0" presId="urn:microsoft.com/office/officeart/2005/8/layout/bProcess3"/>
    <dgm:cxn modelId="{97EA16BF-876F-4914-AEB5-0EE5FDCDD39D}" type="presOf" srcId="{ED0F3662-23E2-4709-8992-5F0F85F23B98}" destId="{FB87D950-6338-4C6F-A673-E106C0452A0D}" srcOrd="1" destOrd="0" presId="urn:microsoft.com/office/officeart/2005/8/layout/bProcess3"/>
    <dgm:cxn modelId="{DD90EC1E-9B91-450F-AE9F-623AC0E7FAEF}" type="presOf" srcId="{C2C0EC58-8F1D-4944-81D8-31E6CDDEF6F7}" destId="{33F8FA9B-B132-4BF3-A8D7-CC1EA5561EB2}" srcOrd="0" destOrd="0" presId="urn:microsoft.com/office/officeart/2005/8/layout/bProcess3"/>
    <dgm:cxn modelId="{62694859-8CEE-4FBE-9C70-82E4162306E0}" type="presOf" srcId="{DBF5CB3B-AE5C-4C8C-A600-C9BC908D3D53}" destId="{1AB22C9D-4272-4CDC-A778-4A974443A42B}" srcOrd="0" destOrd="0" presId="urn:microsoft.com/office/officeart/2005/8/layout/bProcess3"/>
    <dgm:cxn modelId="{760E55F7-A948-45EA-850B-972E72F9DC2D}" type="presOf" srcId="{77A4A7F2-FAC6-48A7-816E-CF2E17E74EF1}" destId="{40829E0C-8942-424B-9F94-92A80C5A9FBB}" srcOrd="0" destOrd="0" presId="urn:microsoft.com/office/officeart/2005/8/layout/bProcess3"/>
    <dgm:cxn modelId="{8315F7B9-6F92-4BE3-B90F-E9B91D208AD2}" type="presOf" srcId="{3EA44B3A-9CF2-48E5-B315-E4C440DF7AB3}" destId="{B9C68A8A-F370-4A1F-9B86-19C80EBCB08E}" srcOrd="0" destOrd="0" presId="urn:microsoft.com/office/officeart/2005/8/layout/bProcess3"/>
    <dgm:cxn modelId="{CDC26B32-0EC5-4014-AFB7-EBE1B7707295}" srcId="{5FFDB5B5-B25B-4D20-AAAE-1207F4ACA408}" destId="{AC0F7D9F-C359-422A-A581-97C5AC4BB8A8}" srcOrd="2" destOrd="0" parTransId="{DC9FAF03-8741-4C0A-85C4-A20B9CABB216}" sibTransId="{0205EB51-1A34-4782-A21E-0402DC26E25E}"/>
    <dgm:cxn modelId="{0A32315D-9625-4C49-ADDA-D0A1ACF56DE0}" type="presParOf" srcId="{59BEDDCD-49C7-42DF-A366-1BFA44CF3875}" destId="{D0A95A2F-261A-44BF-BA67-E240AA749E41}" srcOrd="0" destOrd="0" presId="urn:microsoft.com/office/officeart/2005/8/layout/bProcess3"/>
    <dgm:cxn modelId="{364B4AC1-A64F-41CC-B605-893FDC239DD3}" type="presParOf" srcId="{59BEDDCD-49C7-42DF-A366-1BFA44CF3875}" destId="{44DA2324-EFF9-4078-8CF9-E2063CDC70E8}" srcOrd="1" destOrd="0" presId="urn:microsoft.com/office/officeart/2005/8/layout/bProcess3"/>
    <dgm:cxn modelId="{CE456740-6725-46DC-B7E1-609B3CC18B11}" type="presParOf" srcId="{44DA2324-EFF9-4078-8CF9-E2063CDC70E8}" destId="{58E4551F-7164-4E3A-BA49-41EA4ED2FBE5}" srcOrd="0" destOrd="0" presId="urn:microsoft.com/office/officeart/2005/8/layout/bProcess3"/>
    <dgm:cxn modelId="{AA0943E9-4DB0-4BBD-9D90-4604BC4DFE5D}" type="presParOf" srcId="{59BEDDCD-49C7-42DF-A366-1BFA44CF3875}" destId="{4AD299D0-B2F5-41C2-AD3D-DCED3016CCDE}" srcOrd="2" destOrd="0" presId="urn:microsoft.com/office/officeart/2005/8/layout/bProcess3"/>
    <dgm:cxn modelId="{C48B2132-0D13-4A46-B653-888ED9B8F7C3}" type="presParOf" srcId="{59BEDDCD-49C7-42DF-A366-1BFA44CF3875}" destId="{6C226F88-8205-470A-A5DF-87711E193E8F}" srcOrd="3" destOrd="0" presId="urn:microsoft.com/office/officeart/2005/8/layout/bProcess3"/>
    <dgm:cxn modelId="{C2A35033-80EA-4559-8631-DDC54886C800}" type="presParOf" srcId="{6C226F88-8205-470A-A5DF-87711E193E8F}" destId="{66D8F1AC-082E-4F52-A27C-6046E83B4E1A}" srcOrd="0" destOrd="0" presId="urn:microsoft.com/office/officeart/2005/8/layout/bProcess3"/>
    <dgm:cxn modelId="{DEA90D08-DF88-4E17-BB41-744769020F1D}" type="presParOf" srcId="{59BEDDCD-49C7-42DF-A366-1BFA44CF3875}" destId="{0CEB2A6E-8CE0-439D-BC28-4A9A1240CF1E}" srcOrd="4" destOrd="0" presId="urn:microsoft.com/office/officeart/2005/8/layout/bProcess3"/>
    <dgm:cxn modelId="{DD1AE2BF-AB3E-471B-A9A6-A822476AE87B}" type="presParOf" srcId="{59BEDDCD-49C7-42DF-A366-1BFA44CF3875}" destId="{61BBDADA-B161-44AD-830F-3EABADB22D5E}" srcOrd="5" destOrd="0" presId="urn:microsoft.com/office/officeart/2005/8/layout/bProcess3"/>
    <dgm:cxn modelId="{82D8B54E-F777-435F-9C36-4BFDA4CC6EE8}" type="presParOf" srcId="{61BBDADA-B161-44AD-830F-3EABADB22D5E}" destId="{0669B785-7F95-4932-8F98-48F87924E117}" srcOrd="0" destOrd="0" presId="urn:microsoft.com/office/officeart/2005/8/layout/bProcess3"/>
    <dgm:cxn modelId="{74F69254-DAF3-4E43-9465-5BD7190ABE61}" type="presParOf" srcId="{59BEDDCD-49C7-42DF-A366-1BFA44CF3875}" destId="{2AEE36AD-7519-46E7-B21C-81E588643B67}" srcOrd="6" destOrd="0" presId="urn:microsoft.com/office/officeart/2005/8/layout/bProcess3"/>
    <dgm:cxn modelId="{3D9A0349-6EA8-4650-9AC4-18FAA48C5098}" type="presParOf" srcId="{59BEDDCD-49C7-42DF-A366-1BFA44CF3875}" destId="{696EAC5D-509D-417B-86F0-5B3B5164C35D}" srcOrd="7" destOrd="0" presId="urn:microsoft.com/office/officeart/2005/8/layout/bProcess3"/>
    <dgm:cxn modelId="{D8595CE9-B0A5-403B-BC0B-93B841098E76}" type="presParOf" srcId="{696EAC5D-509D-417B-86F0-5B3B5164C35D}" destId="{FB87D950-6338-4C6F-A673-E106C0452A0D}" srcOrd="0" destOrd="0" presId="urn:microsoft.com/office/officeart/2005/8/layout/bProcess3"/>
    <dgm:cxn modelId="{86A43683-DE3C-4ECE-9F90-D29519915ED8}" type="presParOf" srcId="{59BEDDCD-49C7-42DF-A366-1BFA44CF3875}" destId="{E5137719-0D51-4771-BD35-B2C828C99FCF}" srcOrd="8" destOrd="0" presId="urn:microsoft.com/office/officeart/2005/8/layout/bProcess3"/>
    <dgm:cxn modelId="{0E7D3DF1-B853-408C-81AF-294825B5EB33}" type="presParOf" srcId="{59BEDDCD-49C7-42DF-A366-1BFA44CF3875}" destId="{33F8FA9B-B132-4BF3-A8D7-CC1EA5561EB2}" srcOrd="9" destOrd="0" presId="urn:microsoft.com/office/officeart/2005/8/layout/bProcess3"/>
    <dgm:cxn modelId="{E3A71850-951F-42C8-8ADA-18872BF361C1}" type="presParOf" srcId="{33F8FA9B-B132-4BF3-A8D7-CC1EA5561EB2}" destId="{1D7BB7AA-B593-48E3-AC7F-47240B33E2BD}" srcOrd="0" destOrd="0" presId="urn:microsoft.com/office/officeart/2005/8/layout/bProcess3"/>
    <dgm:cxn modelId="{586DA482-0927-4B6A-A560-5762F3EA001F}" type="presParOf" srcId="{59BEDDCD-49C7-42DF-A366-1BFA44CF3875}" destId="{6B1FB716-15CB-4279-B88F-D4D0FCAEC583}" srcOrd="10" destOrd="0" presId="urn:microsoft.com/office/officeart/2005/8/layout/bProcess3"/>
    <dgm:cxn modelId="{234B3B31-3B89-4D45-9407-ABCCFA064E45}" type="presParOf" srcId="{59BEDDCD-49C7-42DF-A366-1BFA44CF3875}" destId="{1A39ECB2-ED66-4E11-944E-01FDF6894C5F}" srcOrd="11" destOrd="0" presId="urn:microsoft.com/office/officeart/2005/8/layout/bProcess3"/>
    <dgm:cxn modelId="{D0A55C7F-BF5F-4F47-905F-3D9523CD7658}" type="presParOf" srcId="{1A39ECB2-ED66-4E11-944E-01FDF6894C5F}" destId="{15B445C3-F825-4F54-876B-134C79DFD21A}" srcOrd="0" destOrd="0" presId="urn:microsoft.com/office/officeart/2005/8/layout/bProcess3"/>
    <dgm:cxn modelId="{D74FF036-D202-4702-AF08-65E705381A37}" type="presParOf" srcId="{59BEDDCD-49C7-42DF-A366-1BFA44CF3875}" destId="{40829E0C-8942-424B-9F94-92A80C5A9FBB}" srcOrd="12" destOrd="0" presId="urn:microsoft.com/office/officeart/2005/8/layout/bProcess3"/>
    <dgm:cxn modelId="{DDF3BAEE-5C2F-4DD8-9D58-2C4AE094FA39}" type="presParOf" srcId="{59BEDDCD-49C7-42DF-A366-1BFA44CF3875}" destId="{6A1392C2-32C2-4E4A-A571-29253040E065}" srcOrd="13" destOrd="0" presId="urn:microsoft.com/office/officeart/2005/8/layout/bProcess3"/>
    <dgm:cxn modelId="{8876FA13-A7C6-41F2-9658-C862FCD8854E}" type="presParOf" srcId="{6A1392C2-32C2-4E4A-A571-29253040E065}" destId="{EA0EC6C9-F29E-4A57-B5EB-F23AF2C8C121}" srcOrd="0" destOrd="0" presId="urn:microsoft.com/office/officeart/2005/8/layout/bProcess3"/>
    <dgm:cxn modelId="{E9370751-F448-4964-A6E1-842025017119}" type="presParOf" srcId="{59BEDDCD-49C7-42DF-A366-1BFA44CF3875}" destId="{B9C68A8A-F370-4A1F-9B86-19C80EBCB08E}" srcOrd="14" destOrd="0" presId="urn:microsoft.com/office/officeart/2005/8/layout/bProcess3"/>
    <dgm:cxn modelId="{651CEFDA-6B6D-4640-A55A-98EDF2458A6F}" type="presParOf" srcId="{59BEDDCD-49C7-42DF-A366-1BFA44CF3875}" destId="{1AB22C9D-4272-4CDC-A778-4A974443A42B}" srcOrd="15" destOrd="0" presId="urn:microsoft.com/office/officeart/2005/8/layout/bProcess3"/>
    <dgm:cxn modelId="{7F527E4B-4DC8-4CC4-85BB-8C8178155428}" type="presParOf" srcId="{1AB22C9D-4272-4CDC-A778-4A974443A42B}" destId="{B279FAFD-6069-4360-8430-E66A89308A1B}" srcOrd="0" destOrd="0" presId="urn:microsoft.com/office/officeart/2005/8/layout/bProcess3"/>
    <dgm:cxn modelId="{9FC785FE-9853-4142-9ADD-9BEADB2A705B}" type="presParOf" srcId="{59BEDDCD-49C7-42DF-A366-1BFA44CF3875}" destId="{2F306169-5BCA-493E-A2A8-6B214AA652CB}" srcOrd="16" destOrd="0" presId="urn:microsoft.com/office/officeart/2005/8/layout/b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E2619-1559-418B-81FB-536BF9BB80B0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78EF354-AE03-42E8-840D-991424B106FA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기준설정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D029FD49-4A07-4AC1-934D-4070CF1032C9}" type="parTrans" cxnId="{501B0ECE-A489-4F35-95DE-C499A4472D97}">
      <dgm:prSet/>
      <dgm:spPr/>
      <dgm:t>
        <a:bodyPr/>
        <a:lstStyle/>
        <a:p>
          <a:pPr latinLnBrk="1"/>
          <a:endParaRPr lang="ko-KR" altLang="en-US"/>
        </a:p>
      </dgm:t>
    </dgm:pt>
    <dgm:pt modelId="{107EB2CE-FC17-454A-9876-403A5557265C}" type="sibTrans" cxnId="{501B0ECE-A489-4F35-95DE-C499A4472D97}">
      <dgm:prSet/>
      <dgm:spPr/>
      <dgm:t>
        <a:bodyPr/>
        <a:lstStyle/>
        <a:p>
          <a:pPr latinLnBrk="1"/>
          <a:endParaRPr lang="ko-KR" altLang="en-US"/>
        </a:p>
      </dgm:t>
    </dgm:pt>
    <dgm:pt modelId="{94E0A16D-C89E-4DC8-B52A-C30811E80448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아이디어 조사 및 서열화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F5ACF914-D464-420B-B76B-41251EA8D750}" type="parTrans" cxnId="{101C49DD-2E15-4EE7-A99A-8CC9B9D556C3}">
      <dgm:prSet/>
      <dgm:spPr/>
      <dgm:t>
        <a:bodyPr/>
        <a:lstStyle/>
        <a:p>
          <a:pPr latinLnBrk="1"/>
          <a:endParaRPr lang="ko-KR" altLang="en-US"/>
        </a:p>
      </dgm:t>
    </dgm:pt>
    <dgm:pt modelId="{25DE69CE-813C-45B8-98B8-9F0461DE3EBB}" type="sibTrans" cxnId="{101C49DD-2E15-4EE7-A99A-8CC9B9D556C3}">
      <dgm:prSet/>
      <dgm:spPr/>
      <dgm:t>
        <a:bodyPr/>
        <a:lstStyle/>
        <a:p>
          <a:pPr latinLnBrk="1"/>
          <a:endParaRPr lang="ko-KR" altLang="en-US"/>
        </a:p>
      </dgm:t>
    </dgm:pt>
    <dgm:pt modelId="{528C4559-8461-47E8-A25D-2DA339A5B0AF}">
      <dgm:prSet custT="1"/>
      <dgm:spPr/>
      <dgm:t>
        <a:bodyPr/>
        <a:lstStyle/>
        <a:p>
          <a:pPr rtl="0" latinLnBrk="1"/>
          <a:r>
            <a:rPr kumimoji="1" lang="ko-KR" sz="1400" dirty="0" smtClean="0"/>
            <a:t>시간 제약도</a:t>
          </a:r>
          <a:r>
            <a:rPr kumimoji="1" lang="en-US" sz="1400" dirty="0" smtClean="0"/>
            <a:t>, </a:t>
          </a:r>
          <a:r>
            <a:rPr kumimoji="1" lang="ko-KR" sz="1400" dirty="0" smtClean="0"/>
            <a:t>위험도 및 한 쪽으로 치우침의 정도에 대한 평가</a:t>
          </a:r>
          <a:endParaRPr lang="ko-KR" sz="1400" dirty="0"/>
        </a:p>
      </dgm:t>
    </dgm:pt>
    <dgm:pt modelId="{ABAB780F-E234-4A83-B382-CAB4305ECCB1}" type="parTrans" cxnId="{A32F464C-33BD-4847-BC69-6C9422D6DB5B}">
      <dgm:prSet/>
      <dgm:spPr/>
      <dgm:t>
        <a:bodyPr/>
        <a:lstStyle/>
        <a:p>
          <a:pPr latinLnBrk="1"/>
          <a:endParaRPr lang="ko-KR" altLang="en-US"/>
        </a:p>
      </dgm:t>
    </dgm:pt>
    <dgm:pt modelId="{B00D3CED-D2F8-4EDC-A965-84C32AEADAB7}" type="sibTrans" cxnId="{A32F464C-33BD-4847-BC69-6C9422D6DB5B}">
      <dgm:prSet/>
      <dgm:spPr/>
      <dgm:t>
        <a:bodyPr/>
        <a:lstStyle/>
        <a:p>
          <a:pPr latinLnBrk="1"/>
          <a:endParaRPr lang="ko-KR" altLang="en-US"/>
        </a:p>
      </dgm:t>
    </dgm:pt>
    <dgm:pt modelId="{FB02EC5D-A7EC-47EB-9132-95D7C016895D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부족한 점 조사 및 결점 알아내기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94D69ADD-A35F-4690-89AA-2A5EF3BCB071}" type="parTrans" cxnId="{B2EF8896-C8C8-4BAD-8F4C-EC0D1CD2E61D}">
      <dgm:prSet/>
      <dgm:spPr/>
      <dgm:t>
        <a:bodyPr/>
        <a:lstStyle/>
        <a:p>
          <a:pPr latinLnBrk="1"/>
          <a:endParaRPr lang="ko-KR" altLang="en-US"/>
        </a:p>
      </dgm:t>
    </dgm:pt>
    <dgm:pt modelId="{1751F085-9111-4AC8-AC2B-4ACCCD9FEE2B}" type="sibTrans" cxnId="{B2EF8896-C8C8-4BAD-8F4C-EC0D1CD2E61D}">
      <dgm:prSet/>
      <dgm:spPr/>
      <dgm:t>
        <a:bodyPr/>
        <a:lstStyle/>
        <a:p>
          <a:pPr latinLnBrk="1"/>
          <a:endParaRPr lang="ko-KR" altLang="en-US"/>
        </a:p>
      </dgm:t>
    </dgm:pt>
    <dgm:pt modelId="{09363AD5-D14B-4216-921E-B34FF3734F4E}">
      <dgm:prSet custT="1"/>
      <dgm:spPr/>
      <dgm:t>
        <a:bodyPr/>
        <a:lstStyle/>
        <a:p>
          <a:pPr rtl="0" latinLnBrk="1"/>
          <a:r>
            <a:rPr kumimoji="1" lang="ko-KR" altLang="en-US" sz="1400" dirty="0" smtClean="0"/>
            <a:t>부정적인 면을 극복할 수 있는 방안 찾기</a:t>
          </a:r>
          <a:endParaRPr kumimoji="1" lang="ko-KR" altLang="en-US" sz="1400" dirty="0"/>
        </a:p>
      </dgm:t>
    </dgm:pt>
    <dgm:pt modelId="{76FC9ADA-DE1D-4740-B638-174DDC49FEAC}" type="parTrans" cxnId="{E746E16A-E18B-461D-9BDB-5829B3F7E76C}">
      <dgm:prSet/>
      <dgm:spPr/>
      <dgm:t>
        <a:bodyPr/>
        <a:lstStyle/>
        <a:p>
          <a:pPr latinLnBrk="1"/>
          <a:endParaRPr lang="ko-KR" altLang="en-US"/>
        </a:p>
      </dgm:t>
    </dgm:pt>
    <dgm:pt modelId="{BC035678-2191-466A-9F78-57313AA4AA83}" type="sibTrans" cxnId="{E746E16A-E18B-461D-9BDB-5829B3F7E76C}">
      <dgm:prSet/>
      <dgm:spPr/>
      <dgm:t>
        <a:bodyPr/>
        <a:lstStyle/>
        <a:p>
          <a:pPr latinLnBrk="1"/>
          <a:endParaRPr lang="ko-KR" altLang="en-US"/>
        </a:p>
      </dgm:t>
    </dgm:pt>
    <dgm:pt modelId="{B1F02A19-B409-4326-8D67-1DB8F6116ACD}">
      <dgm:prSet custT="1"/>
      <dgm:spPr/>
      <dgm:t>
        <a:bodyPr/>
        <a:lstStyle/>
        <a:p>
          <a:pPr rtl="0" latinLnBrk="1"/>
          <a:r>
            <a:rPr kumimoji="1" lang="ko-KR" altLang="en-US" sz="2000" b="0" dirty="0" smtClean="0">
              <a:solidFill>
                <a:srgbClr val="DFF1CB"/>
              </a:solidFill>
              <a:latin typeface="HY견고딕" pitchFamily="18" charset="-127"/>
              <a:ea typeface="HY견고딕" pitchFamily="18" charset="-127"/>
            </a:rPr>
            <a:t>최종결정 내리기</a:t>
          </a:r>
          <a:endParaRPr kumimoji="1" lang="ko-KR" altLang="en-US" sz="2000" b="0" dirty="0">
            <a:solidFill>
              <a:srgbClr val="DFF1CB"/>
            </a:solidFill>
            <a:latin typeface="HY견고딕" pitchFamily="18" charset="-127"/>
            <a:ea typeface="HY견고딕" pitchFamily="18" charset="-127"/>
          </a:endParaRPr>
        </a:p>
      </dgm:t>
    </dgm:pt>
    <dgm:pt modelId="{C57E118E-30CB-46EE-8001-95FA33D581ED}" type="parTrans" cxnId="{465F1888-5524-441E-A498-9E82DC0B24EC}">
      <dgm:prSet/>
      <dgm:spPr/>
      <dgm:t>
        <a:bodyPr/>
        <a:lstStyle/>
        <a:p>
          <a:pPr latinLnBrk="1"/>
          <a:endParaRPr lang="ko-KR" altLang="en-US"/>
        </a:p>
      </dgm:t>
    </dgm:pt>
    <dgm:pt modelId="{BA9EF211-5434-4DD8-98A7-D651668AE2B7}" type="sibTrans" cxnId="{465F1888-5524-441E-A498-9E82DC0B24EC}">
      <dgm:prSet/>
      <dgm:spPr/>
      <dgm:t>
        <a:bodyPr/>
        <a:lstStyle/>
        <a:p>
          <a:pPr latinLnBrk="1"/>
          <a:endParaRPr lang="ko-KR" altLang="en-US"/>
        </a:p>
      </dgm:t>
    </dgm:pt>
    <dgm:pt modelId="{C66A9FED-A0DC-4A74-BF81-EFE7720A491C}" type="pres">
      <dgm:prSet presAssocID="{EDBE2619-1559-418B-81FB-536BF9BB80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C891020-7D47-4648-9134-DAE501CE2E4E}" type="pres">
      <dgm:prSet presAssocID="{B1F02A19-B409-4326-8D67-1DB8F6116ACD}" presName="boxAndChildren" presStyleCnt="0"/>
      <dgm:spPr/>
    </dgm:pt>
    <dgm:pt modelId="{31E10E68-C521-48B8-834E-8A2F0B9D4013}" type="pres">
      <dgm:prSet presAssocID="{B1F02A19-B409-4326-8D67-1DB8F6116ACD}" presName="parentTextBox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9F4419F-16F1-4797-889A-7DFBBCA281AE}" type="pres">
      <dgm:prSet presAssocID="{1751F085-9111-4AC8-AC2B-4ACCCD9FEE2B}" presName="sp" presStyleCnt="0"/>
      <dgm:spPr/>
    </dgm:pt>
    <dgm:pt modelId="{1479177A-FF76-4A56-A4B4-97D0D8892EEE}" type="pres">
      <dgm:prSet presAssocID="{FB02EC5D-A7EC-47EB-9132-95D7C016895D}" presName="arrowAndChildren" presStyleCnt="0"/>
      <dgm:spPr/>
    </dgm:pt>
    <dgm:pt modelId="{1C00D4F6-59E5-487F-808C-67C5FFCDD7B7}" type="pres">
      <dgm:prSet presAssocID="{FB02EC5D-A7EC-47EB-9132-95D7C016895D}" presName="parentTextArrow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0DA3C1-3B7C-49CB-917D-5666C1EA6A6E}" type="pres">
      <dgm:prSet presAssocID="{FB02EC5D-A7EC-47EB-9132-95D7C016895D}" presName="arrow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A48AFC5-D9BA-4DEF-AF89-BC0D67AC95C7}" type="pres">
      <dgm:prSet presAssocID="{FB02EC5D-A7EC-47EB-9132-95D7C016895D}" presName="descendantArrow" presStyleCnt="0"/>
      <dgm:spPr/>
    </dgm:pt>
    <dgm:pt modelId="{05111FD4-98F7-4D9A-9792-AA1B39865545}" type="pres">
      <dgm:prSet presAssocID="{09363AD5-D14B-4216-921E-B34FF3734F4E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EC57D7-3FC6-413C-805D-328D3369E8CE}" type="pres">
      <dgm:prSet presAssocID="{25DE69CE-813C-45B8-98B8-9F0461DE3EBB}" presName="sp" presStyleCnt="0"/>
      <dgm:spPr/>
    </dgm:pt>
    <dgm:pt modelId="{77F8F4B8-D51A-4D0C-85DF-EB7BE72FFA54}" type="pres">
      <dgm:prSet presAssocID="{94E0A16D-C89E-4DC8-B52A-C30811E80448}" presName="arrowAndChildren" presStyleCnt="0"/>
      <dgm:spPr/>
    </dgm:pt>
    <dgm:pt modelId="{C6554A99-448B-40CD-8CBA-639AAAC2952E}" type="pres">
      <dgm:prSet presAssocID="{94E0A16D-C89E-4DC8-B52A-C30811E80448}" presName="parentTextArrow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7D9ACDD5-5966-4F1A-9A62-3A10ACBF66EA}" type="pres">
      <dgm:prSet presAssocID="{94E0A16D-C89E-4DC8-B52A-C30811E80448}" presName="arrow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54149F9-6AC9-4CDD-9FB3-F05609D8B9F1}" type="pres">
      <dgm:prSet presAssocID="{94E0A16D-C89E-4DC8-B52A-C30811E80448}" presName="descendantArrow" presStyleCnt="0"/>
      <dgm:spPr/>
    </dgm:pt>
    <dgm:pt modelId="{E4CC6959-780A-44AC-9788-8499F56A0A47}" type="pres">
      <dgm:prSet presAssocID="{528C4559-8461-47E8-A25D-2DA339A5B0A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BB10ED-245E-4847-A029-70FC971263F1}" type="pres">
      <dgm:prSet presAssocID="{107EB2CE-FC17-454A-9876-403A5557265C}" presName="sp" presStyleCnt="0"/>
      <dgm:spPr/>
    </dgm:pt>
    <dgm:pt modelId="{3226CF2A-1127-442E-88E6-AB3C69BE8053}" type="pres">
      <dgm:prSet presAssocID="{C78EF354-AE03-42E8-840D-991424B106FA}" presName="arrowAndChildren" presStyleCnt="0"/>
      <dgm:spPr/>
    </dgm:pt>
    <dgm:pt modelId="{8E6365CD-613B-4604-BD56-08225D047E0A}" type="pres">
      <dgm:prSet presAssocID="{C78EF354-AE03-42E8-840D-991424B106FA}" presName="parentTextArrow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66BB0A97-9F58-49AD-B9FE-B31B3B24B600}" type="presOf" srcId="{FB02EC5D-A7EC-47EB-9132-95D7C016895D}" destId="{0B0DA3C1-3B7C-49CB-917D-5666C1EA6A6E}" srcOrd="1" destOrd="0" presId="urn:microsoft.com/office/officeart/2005/8/layout/process4"/>
    <dgm:cxn modelId="{67B5880E-01B6-4E1A-B67C-FEE3B75DC36A}" type="presOf" srcId="{94E0A16D-C89E-4DC8-B52A-C30811E80448}" destId="{7D9ACDD5-5966-4F1A-9A62-3A10ACBF66EA}" srcOrd="1" destOrd="0" presId="urn:microsoft.com/office/officeart/2005/8/layout/process4"/>
    <dgm:cxn modelId="{B295E044-8983-4756-9AA8-2EB7EB5FC9EE}" type="presOf" srcId="{09363AD5-D14B-4216-921E-B34FF3734F4E}" destId="{05111FD4-98F7-4D9A-9792-AA1B39865545}" srcOrd="0" destOrd="0" presId="urn:microsoft.com/office/officeart/2005/8/layout/process4"/>
    <dgm:cxn modelId="{A32F464C-33BD-4847-BC69-6C9422D6DB5B}" srcId="{94E0A16D-C89E-4DC8-B52A-C30811E80448}" destId="{528C4559-8461-47E8-A25D-2DA339A5B0AF}" srcOrd="0" destOrd="0" parTransId="{ABAB780F-E234-4A83-B382-CAB4305ECCB1}" sibTransId="{B00D3CED-D2F8-4EDC-A965-84C32AEADAB7}"/>
    <dgm:cxn modelId="{465F1888-5524-441E-A498-9E82DC0B24EC}" srcId="{EDBE2619-1559-418B-81FB-536BF9BB80B0}" destId="{B1F02A19-B409-4326-8D67-1DB8F6116ACD}" srcOrd="3" destOrd="0" parTransId="{C57E118E-30CB-46EE-8001-95FA33D581ED}" sibTransId="{BA9EF211-5434-4DD8-98A7-D651668AE2B7}"/>
    <dgm:cxn modelId="{B2EF8896-C8C8-4BAD-8F4C-EC0D1CD2E61D}" srcId="{EDBE2619-1559-418B-81FB-536BF9BB80B0}" destId="{FB02EC5D-A7EC-47EB-9132-95D7C016895D}" srcOrd="2" destOrd="0" parTransId="{94D69ADD-A35F-4690-89AA-2A5EF3BCB071}" sibTransId="{1751F085-9111-4AC8-AC2B-4ACCCD9FEE2B}"/>
    <dgm:cxn modelId="{FC9D5CBE-37AD-4F25-A9E2-32F6C93733C3}" type="presOf" srcId="{C78EF354-AE03-42E8-840D-991424B106FA}" destId="{8E6365CD-613B-4604-BD56-08225D047E0A}" srcOrd="0" destOrd="0" presId="urn:microsoft.com/office/officeart/2005/8/layout/process4"/>
    <dgm:cxn modelId="{E746E16A-E18B-461D-9BDB-5829B3F7E76C}" srcId="{FB02EC5D-A7EC-47EB-9132-95D7C016895D}" destId="{09363AD5-D14B-4216-921E-B34FF3734F4E}" srcOrd="0" destOrd="0" parTransId="{76FC9ADA-DE1D-4740-B638-174DDC49FEAC}" sibTransId="{BC035678-2191-466A-9F78-57313AA4AA83}"/>
    <dgm:cxn modelId="{34A90D99-6950-4D22-99FE-52CD0165838B}" type="presOf" srcId="{EDBE2619-1559-418B-81FB-536BF9BB80B0}" destId="{C66A9FED-A0DC-4A74-BF81-EFE7720A491C}" srcOrd="0" destOrd="0" presId="urn:microsoft.com/office/officeart/2005/8/layout/process4"/>
    <dgm:cxn modelId="{C557D257-C253-4D2B-BB7C-B38706FEC1F3}" type="presOf" srcId="{528C4559-8461-47E8-A25D-2DA339A5B0AF}" destId="{E4CC6959-780A-44AC-9788-8499F56A0A47}" srcOrd="0" destOrd="0" presId="urn:microsoft.com/office/officeart/2005/8/layout/process4"/>
    <dgm:cxn modelId="{501B0ECE-A489-4F35-95DE-C499A4472D97}" srcId="{EDBE2619-1559-418B-81FB-536BF9BB80B0}" destId="{C78EF354-AE03-42E8-840D-991424B106FA}" srcOrd="0" destOrd="0" parTransId="{D029FD49-4A07-4AC1-934D-4070CF1032C9}" sibTransId="{107EB2CE-FC17-454A-9876-403A5557265C}"/>
    <dgm:cxn modelId="{FC1428C7-C6FC-4336-8C11-29B6E12FB0EB}" type="presOf" srcId="{B1F02A19-B409-4326-8D67-1DB8F6116ACD}" destId="{31E10E68-C521-48B8-834E-8A2F0B9D4013}" srcOrd="0" destOrd="0" presId="urn:microsoft.com/office/officeart/2005/8/layout/process4"/>
    <dgm:cxn modelId="{101C49DD-2E15-4EE7-A99A-8CC9B9D556C3}" srcId="{EDBE2619-1559-418B-81FB-536BF9BB80B0}" destId="{94E0A16D-C89E-4DC8-B52A-C30811E80448}" srcOrd="1" destOrd="0" parTransId="{F5ACF914-D464-420B-B76B-41251EA8D750}" sibTransId="{25DE69CE-813C-45B8-98B8-9F0461DE3EBB}"/>
    <dgm:cxn modelId="{12CCFD91-67FB-4347-92D9-5FA18D93556D}" type="presOf" srcId="{94E0A16D-C89E-4DC8-B52A-C30811E80448}" destId="{C6554A99-448B-40CD-8CBA-639AAAC2952E}" srcOrd="0" destOrd="0" presId="urn:microsoft.com/office/officeart/2005/8/layout/process4"/>
    <dgm:cxn modelId="{B714FC5D-07BF-4ABD-9F55-1DB997633015}" type="presOf" srcId="{FB02EC5D-A7EC-47EB-9132-95D7C016895D}" destId="{1C00D4F6-59E5-487F-808C-67C5FFCDD7B7}" srcOrd="0" destOrd="0" presId="urn:microsoft.com/office/officeart/2005/8/layout/process4"/>
    <dgm:cxn modelId="{9B22BEF2-D7B3-47A1-B4BF-6AAFC486A256}" type="presParOf" srcId="{C66A9FED-A0DC-4A74-BF81-EFE7720A491C}" destId="{BC891020-7D47-4648-9134-DAE501CE2E4E}" srcOrd="0" destOrd="0" presId="urn:microsoft.com/office/officeart/2005/8/layout/process4"/>
    <dgm:cxn modelId="{F9B7769B-33DD-41A1-A462-3815CEF579D3}" type="presParOf" srcId="{BC891020-7D47-4648-9134-DAE501CE2E4E}" destId="{31E10E68-C521-48B8-834E-8A2F0B9D4013}" srcOrd="0" destOrd="0" presId="urn:microsoft.com/office/officeart/2005/8/layout/process4"/>
    <dgm:cxn modelId="{C4C8D53F-A0E4-4436-880C-2392510B2CD4}" type="presParOf" srcId="{C66A9FED-A0DC-4A74-BF81-EFE7720A491C}" destId="{29F4419F-16F1-4797-889A-7DFBBCA281AE}" srcOrd="1" destOrd="0" presId="urn:microsoft.com/office/officeart/2005/8/layout/process4"/>
    <dgm:cxn modelId="{08A6B9FD-4BD7-44FC-B191-33204A42FE20}" type="presParOf" srcId="{C66A9FED-A0DC-4A74-BF81-EFE7720A491C}" destId="{1479177A-FF76-4A56-A4B4-97D0D8892EEE}" srcOrd="2" destOrd="0" presId="urn:microsoft.com/office/officeart/2005/8/layout/process4"/>
    <dgm:cxn modelId="{813A07B4-1912-48CF-BB5F-34081F78049F}" type="presParOf" srcId="{1479177A-FF76-4A56-A4B4-97D0D8892EEE}" destId="{1C00D4F6-59E5-487F-808C-67C5FFCDD7B7}" srcOrd="0" destOrd="0" presId="urn:microsoft.com/office/officeart/2005/8/layout/process4"/>
    <dgm:cxn modelId="{CF98ACE1-AC25-445B-98BA-34D829EE8041}" type="presParOf" srcId="{1479177A-FF76-4A56-A4B4-97D0D8892EEE}" destId="{0B0DA3C1-3B7C-49CB-917D-5666C1EA6A6E}" srcOrd="1" destOrd="0" presId="urn:microsoft.com/office/officeart/2005/8/layout/process4"/>
    <dgm:cxn modelId="{BC41A06D-32C7-4E29-AE21-BD1B7A03D366}" type="presParOf" srcId="{1479177A-FF76-4A56-A4B4-97D0D8892EEE}" destId="{FA48AFC5-D9BA-4DEF-AF89-BC0D67AC95C7}" srcOrd="2" destOrd="0" presId="urn:microsoft.com/office/officeart/2005/8/layout/process4"/>
    <dgm:cxn modelId="{C463E392-F458-419D-8552-A1C2F85E96BB}" type="presParOf" srcId="{FA48AFC5-D9BA-4DEF-AF89-BC0D67AC95C7}" destId="{05111FD4-98F7-4D9A-9792-AA1B39865545}" srcOrd="0" destOrd="0" presId="urn:microsoft.com/office/officeart/2005/8/layout/process4"/>
    <dgm:cxn modelId="{B07688DB-40F9-4C61-B8C2-170B283B15C9}" type="presParOf" srcId="{C66A9FED-A0DC-4A74-BF81-EFE7720A491C}" destId="{8BEC57D7-3FC6-413C-805D-328D3369E8CE}" srcOrd="3" destOrd="0" presId="urn:microsoft.com/office/officeart/2005/8/layout/process4"/>
    <dgm:cxn modelId="{C0150DF9-1029-43BD-B8A9-BDAB4AC97D54}" type="presParOf" srcId="{C66A9FED-A0DC-4A74-BF81-EFE7720A491C}" destId="{77F8F4B8-D51A-4D0C-85DF-EB7BE72FFA54}" srcOrd="4" destOrd="0" presId="urn:microsoft.com/office/officeart/2005/8/layout/process4"/>
    <dgm:cxn modelId="{B496FD02-7B52-4A53-AB39-F1DA642F9628}" type="presParOf" srcId="{77F8F4B8-D51A-4D0C-85DF-EB7BE72FFA54}" destId="{C6554A99-448B-40CD-8CBA-639AAAC2952E}" srcOrd="0" destOrd="0" presId="urn:microsoft.com/office/officeart/2005/8/layout/process4"/>
    <dgm:cxn modelId="{A7CE9486-F2D8-4520-8D2C-65141B9C1434}" type="presParOf" srcId="{77F8F4B8-D51A-4D0C-85DF-EB7BE72FFA54}" destId="{7D9ACDD5-5966-4F1A-9A62-3A10ACBF66EA}" srcOrd="1" destOrd="0" presId="urn:microsoft.com/office/officeart/2005/8/layout/process4"/>
    <dgm:cxn modelId="{7617984E-E5F0-4BF1-8085-570D44183111}" type="presParOf" srcId="{77F8F4B8-D51A-4D0C-85DF-EB7BE72FFA54}" destId="{554149F9-6AC9-4CDD-9FB3-F05609D8B9F1}" srcOrd="2" destOrd="0" presId="urn:microsoft.com/office/officeart/2005/8/layout/process4"/>
    <dgm:cxn modelId="{B4A92EFE-A536-4779-B582-C86F1E00B535}" type="presParOf" srcId="{554149F9-6AC9-4CDD-9FB3-F05609D8B9F1}" destId="{E4CC6959-780A-44AC-9788-8499F56A0A47}" srcOrd="0" destOrd="0" presId="urn:microsoft.com/office/officeart/2005/8/layout/process4"/>
    <dgm:cxn modelId="{2910F09F-0869-4AE6-8D11-F3547DF881CB}" type="presParOf" srcId="{C66A9FED-A0DC-4A74-BF81-EFE7720A491C}" destId="{FFBB10ED-245E-4847-A029-70FC971263F1}" srcOrd="5" destOrd="0" presId="urn:microsoft.com/office/officeart/2005/8/layout/process4"/>
    <dgm:cxn modelId="{DBBE9669-5CC2-4702-8481-B584126B4C2F}" type="presParOf" srcId="{C66A9FED-A0DC-4A74-BF81-EFE7720A491C}" destId="{3226CF2A-1127-442E-88E6-AB3C69BE8053}" srcOrd="6" destOrd="0" presId="urn:microsoft.com/office/officeart/2005/8/layout/process4"/>
    <dgm:cxn modelId="{C61166B7-FBA3-4781-A496-23C4DBB6C6A6}" type="presParOf" srcId="{3226CF2A-1127-442E-88E6-AB3C69BE8053}" destId="{8E6365CD-613B-4604-BD56-08225D047E0A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0FBF9-3CCF-4915-BC49-4697AC9ABA8E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49F780E-4D30-435A-949B-4FF53CEF4E5A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A</a:t>
          </a:r>
          <a:endParaRPr lang="ko-KR" altLang="en-US" dirty="0"/>
        </a:p>
      </dgm:t>
    </dgm:pt>
    <dgm:pt modelId="{9E84A7ED-F1E9-4B83-96B7-89CDFFE44AF8}" type="parTrans" cxnId="{A007D8D9-CC99-4B08-8AF6-C5B0D404444C}">
      <dgm:prSet/>
      <dgm:spPr/>
      <dgm:t>
        <a:bodyPr/>
        <a:lstStyle/>
        <a:p>
          <a:pPr latinLnBrk="1"/>
          <a:endParaRPr lang="ko-KR" altLang="en-US"/>
        </a:p>
      </dgm:t>
    </dgm:pt>
    <dgm:pt modelId="{76FF42A6-305A-4D07-A6D9-A52A767A00AE}" type="sibTrans" cxnId="{A007D8D9-CC99-4B08-8AF6-C5B0D404444C}">
      <dgm:prSet/>
      <dgm:spPr/>
      <dgm:t>
        <a:bodyPr/>
        <a:lstStyle/>
        <a:p>
          <a:pPr latinLnBrk="1"/>
          <a:endParaRPr lang="ko-KR" altLang="en-US"/>
        </a:p>
      </dgm:t>
    </dgm:pt>
    <dgm:pt modelId="{D6D95CD1-9D33-428A-BFF3-F1A53DC85BB8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B</a:t>
          </a:r>
          <a:endParaRPr lang="ko-KR" altLang="en-US" dirty="0"/>
        </a:p>
      </dgm:t>
    </dgm:pt>
    <dgm:pt modelId="{00FAA14B-2FC3-4011-B8AA-F8EDFD327683}" type="parTrans" cxnId="{60022106-FA13-4414-8572-A67E2B9AD922}">
      <dgm:prSet/>
      <dgm:spPr/>
      <dgm:t>
        <a:bodyPr/>
        <a:lstStyle/>
        <a:p>
          <a:pPr latinLnBrk="1"/>
          <a:endParaRPr lang="ko-KR" altLang="en-US"/>
        </a:p>
      </dgm:t>
    </dgm:pt>
    <dgm:pt modelId="{5EE98002-384A-4524-BC7F-EBA9D0749B86}" type="sibTrans" cxnId="{60022106-FA13-4414-8572-A67E2B9AD922}">
      <dgm:prSet/>
      <dgm:spPr/>
      <dgm:t>
        <a:bodyPr/>
        <a:lstStyle/>
        <a:p>
          <a:pPr latinLnBrk="1"/>
          <a:endParaRPr lang="ko-KR" altLang="en-US"/>
        </a:p>
      </dgm:t>
    </dgm:pt>
    <dgm:pt modelId="{77947B77-7B32-4AC9-B9E1-B3574C981D3F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C</a:t>
          </a:r>
          <a:endParaRPr lang="ko-KR" altLang="en-US" dirty="0"/>
        </a:p>
      </dgm:t>
    </dgm:pt>
    <dgm:pt modelId="{2EF63FE6-9AE5-41EF-AA16-795242E53F49}" type="parTrans" cxnId="{0BED2504-D858-4013-8B16-C7AE9ABFC310}">
      <dgm:prSet/>
      <dgm:spPr/>
      <dgm:t>
        <a:bodyPr/>
        <a:lstStyle/>
        <a:p>
          <a:pPr latinLnBrk="1"/>
          <a:endParaRPr lang="ko-KR" altLang="en-US"/>
        </a:p>
      </dgm:t>
    </dgm:pt>
    <dgm:pt modelId="{922ECEF3-0CAA-466C-A425-54ADD8A2267A}" type="sibTrans" cxnId="{0BED2504-D858-4013-8B16-C7AE9ABFC310}">
      <dgm:prSet/>
      <dgm:spPr/>
      <dgm:t>
        <a:bodyPr/>
        <a:lstStyle/>
        <a:p>
          <a:pPr latinLnBrk="1"/>
          <a:endParaRPr lang="ko-KR" altLang="en-US"/>
        </a:p>
      </dgm:t>
    </dgm:pt>
    <dgm:pt modelId="{8E685FB8-48B2-455D-8F4F-158F2A513810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D</a:t>
          </a:r>
          <a:endParaRPr lang="ko-KR" altLang="en-US" dirty="0"/>
        </a:p>
      </dgm:t>
    </dgm:pt>
    <dgm:pt modelId="{260D5488-1743-4958-BB17-19D48C899515}" type="parTrans" cxnId="{7B9742C4-3519-44B0-9B68-B6CE211D3671}">
      <dgm:prSet/>
      <dgm:spPr/>
      <dgm:t>
        <a:bodyPr/>
        <a:lstStyle/>
        <a:p>
          <a:pPr latinLnBrk="1"/>
          <a:endParaRPr lang="ko-KR" altLang="en-US"/>
        </a:p>
      </dgm:t>
    </dgm:pt>
    <dgm:pt modelId="{BC118A6D-5C5D-498A-8A2F-7874A965755A}" type="sibTrans" cxnId="{7B9742C4-3519-44B0-9B68-B6CE211D3671}">
      <dgm:prSet/>
      <dgm:spPr/>
      <dgm:t>
        <a:bodyPr/>
        <a:lstStyle/>
        <a:p>
          <a:pPr latinLnBrk="1"/>
          <a:endParaRPr lang="ko-KR" altLang="en-US"/>
        </a:p>
      </dgm:t>
    </dgm:pt>
    <dgm:pt modelId="{7E784431-5CDF-444A-BB25-9EA794A21BCD}" type="pres">
      <dgm:prSet presAssocID="{1130FBF9-3CCF-4915-BC49-4697AC9ABA8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3E9F4B2-F195-4A80-99F3-353D116DBCA5}" type="pres">
      <dgm:prSet presAssocID="{349F780E-4D30-435A-949B-4FF53CEF4E5A}" presName="comp" presStyleCnt="0"/>
      <dgm:spPr/>
    </dgm:pt>
    <dgm:pt modelId="{9F0A342F-ABB3-4E03-A653-CDF9C600F12E}" type="pres">
      <dgm:prSet presAssocID="{349F780E-4D30-435A-949B-4FF53CEF4E5A}" presName="box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948DCCF-5FC1-4155-9C03-FCDBE5FD72A5}" type="pres">
      <dgm:prSet presAssocID="{349F780E-4D30-435A-949B-4FF53CEF4E5A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303FCB6F-F228-4224-BF85-F2EB5CD036D5}" type="pres">
      <dgm:prSet presAssocID="{349F780E-4D30-435A-949B-4FF53CEF4E5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2F959D-C5E7-45C8-8BB6-38DEA78AB5DC}" type="pres">
      <dgm:prSet presAssocID="{76FF42A6-305A-4D07-A6D9-A52A767A00AE}" presName="spacer" presStyleCnt="0"/>
      <dgm:spPr/>
    </dgm:pt>
    <dgm:pt modelId="{B80BB6A6-2F21-452B-9D41-A2DB802D172B}" type="pres">
      <dgm:prSet presAssocID="{D6D95CD1-9D33-428A-BFF3-F1A53DC85BB8}" presName="comp" presStyleCnt="0"/>
      <dgm:spPr/>
    </dgm:pt>
    <dgm:pt modelId="{835AFD2B-FDDB-4174-9A7C-FFE27903E3FC}" type="pres">
      <dgm:prSet presAssocID="{D6D95CD1-9D33-428A-BFF3-F1A53DC85BB8}" presName="box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E37BEECF-1BCA-4161-A778-93C41BEAAFF4}" type="pres">
      <dgm:prSet presAssocID="{D6D95CD1-9D33-428A-BFF3-F1A53DC85BB8}" presName="img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719A7D3A-D076-49AE-B1A1-8EBCCD98B6FF}" type="pres">
      <dgm:prSet presAssocID="{D6D95CD1-9D33-428A-BFF3-F1A53DC85BB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08A37C-A089-4145-BE06-23EEDE4A6D0C}" type="pres">
      <dgm:prSet presAssocID="{5EE98002-384A-4524-BC7F-EBA9D0749B86}" presName="spacer" presStyleCnt="0"/>
      <dgm:spPr/>
    </dgm:pt>
    <dgm:pt modelId="{C8178B19-30DF-40FD-B9DC-7E52BE5B294C}" type="pres">
      <dgm:prSet presAssocID="{77947B77-7B32-4AC9-B9E1-B3574C981D3F}" presName="comp" presStyleCnt="0"/>
      <dgm:spPr/>
    </dgm:pt>
    <dgm:pt modelId="{E8F25E51-2C2B-430D-972E-7750C781B437}" type="pres">
      <dgm:prSet presAssocID="{77947B77-7B32-4AC9-B9E1-B3574C981D3F}" presName="box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B211EA9-D08B-4002-AA5A-73940C39F698}" type="pres">
      <dgm:prSet presAssocID="{77947B77-7B32-4AC9-B9E1-B3574C981D3F}" presName="img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0BAF39B7-5431-434A-8407-EC1824BE24B0}" type="pres">
      <dgm:prSet presAssocID="{77947B77-7B32-4AC9-B9E1-B3574C981D3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B58125-FB3D-4884-AD08-2D30FFAF5229}" type="pres">
      <dgm:prSet presAssocID="{922ECEF3-0CAA-466C-A425-54ADD8A2267A}" presName="spacer" presStyleCnt="0"/>
      <dgm:spPr/>
    </dgm:pt>
    <dgm:pt modelId="{6ACC1551-D436-4F7E-B2FD-F765E4887791}" type="pres">
      <dgm:prSet presAssocID="{8E685FB8-48B2-455D-8F4F-158F2A513810}" presName="comp" presStyleCnt="0"/>
      <dgm:spPr/>
    </dgm:pt>
    <dgm:pt modelId="{4870355A-2E7C-41D1-B8E0-3E4B3EE9F2F6}" type="pres">
      <dgm:prSet presAssocID="{8E685FB8-48B2-455D-8F4F-158F2A513810}" presName="box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B4FDE75C-7BD5-4624-A8DD-3071F7C8EE3C}" type="pres">
      <dgm:prSet presAssocID="{8E685FB8-48B2-455D-8F4F-158F2A513810}" presName="img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0C900A25-62B9-4701-9CAC-6043C35F9D74}" type="pres">
      <dgm:prSet presAssocID="{8E685FB8-48B2-455D-8F4F-158F2A513810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EBE0D22-4C0E-4A3D-84B9-DE1FA1CFC35F}" type="presOf" srcId="{1130FBF9-3CCF-4915-BC49-4697AC9ABA8E}" destId="{7E784431-5CDF-444A-BB25-9EA794A21BCD}" srcOrd="0" destOrd="0" presId="urn:microsoft.com/office/officeart/2005/8/layout/vList4"/>
    <dgm:cxn modelId="{878BFC7B-27F4-4110-89D9-FC59F92FF90A}" type="presOf" srcId="{D6D95CD1-9D33-428A-BFF3-F1A53DC85BB8}" destId="{835AFD2B-FDDB-4174-9A7C-FFE27903E3FC}" srcOrd="0" destOrd="0" presId="urn:microsoft.com/office/officeart/2005/8/layout/vList4"/>
    <dgm:cxn modelId="{7B9742C4-3519-44B0-9B68-B6CE211D3671}" srcId="{1130FBF9-3CCF-4915-BC49-4697AC9ABA8E}" destId="{8E685FB8-48B2-455D-8F4F-158F2A513810}" srcOrd="3" destOrd="0" parTransId="{260D5488-1743-4958-BB17-19D48C899515}" sibTransId="{BC118A6D-5C5D-498A-8A2F-7874A965755A}"/>
    <dgm:cxn modelId="{55DAF286-55EE-474F-993B-9773910C8121}" type="presOf" srcId="{D6D95CD1-9D33-428A-BFF3-F1A53DC85BB8}" destId="{719A7D3A-D076-49AE-B1A1-8EBCCD98B6FF}" srcOrd="1" destOrd="0" presId="urn:microsoft.com/office/officeart/2005/8/layout/vList4"/>
    <dgm:cxn modelId="{8E099194-ED37-4A65-B731-F7D17F90E327}" type="presOf" srcId="{8E685FB8-48B2-455D-8F4F-158F2A513810}" destId="{4870355A-2E7C-41D1-B8E0-3E4B3EE9F2F6}" srcOrd="0" destOrd="0" presId="urn:microsoft.com/office/officeart/2005/8/layout/vList4"/>
    <dgm:cxn modelId="{855F743F-D652-488D-9D47-596D2A32AC0E}" type="presOf" srcId="{349F780E-4D30-435A-949B-4FF53CEF4E5A}" destId="{303FCB6F-F228-4224-BF85-F2EB5CD036D5}" srcOrd="1" destOrd="0" presId="urn:microsoft.com/office/officeart/2005/8/layout/vList4"/>
    <dgm:cxn modelId="{0BED2504-D858-4013-8B16-C7AE9ABFC310}" srcId="{1130FBF9-3CCF-4915-BC49-4697AC9ABA8E}" destId="{77947B77-7B32-4AC9-B9E1-B3574C981D3F}" srcOrd="2" destOrd="0" parTransId="{2EF63FE6-9AE5-41EF-AA16-795242E53F49}" sibTransId="{922ECEF3-0CAA-466C-A425-54ADD8A2267A}"/>
    <dgm:cxn modelId="{A007D8D9-CC99-4B08-8AF6-C5B0D404444C}" srcId="{1130FBF9-3CCF-4915-BC49-4697AC9ABA8E}" destId="{349F780E-4D30-435A-949B-4FF53CEF4E5A}" srcOrd="0" destOrd="0" parTransId="{9E84A7ED-F1E9-4B83-96B7-89CDFFE44AF8}" sibTransId="{76FF42A6-305A-4D07-A6D9-A52A767A00AE}"/>
    <dgm:cxn modelId="{FCF8E282-FDCB-4815-AC96-EE8725207B0E}" type="presOf" srcId="{77947B77-7B32-4AC9-B9E1-B3574C981D3F}" destId="{0BAF39B7-5431-434A-8407-EC1824BE24B0}" srcOrd="1" destOrd="0" presId="urn:microsoft.com/office/officeart/2005/8/layout/vList4"/>
    <dgm:cxn modelId="{60022106-FA13-4414-8572-A67E2B9AD922}" srcId="{1130FBF9-3CCF-4915-BC49-4697AC9ABA8E}" destId="{D6D95CD1-9D33-428A-BFF3-F1A53DC85BB8}" srcOrd="1" destOrd="0" parTransId="{00FAA14B-2FC3-4011-B8AA-F8EDFD327683}" sibTransId="{5EE98002-384A-4524-BC7F-EBA9D0749B86}"/>
    <dgm:cxn modelId="{CF2907F8-5E86-40ED-AC2F-6DA804BB7262}" type="presOf" srcId="{349F780E-4D30-435A-949B-4FF53CEF4E5A}" destId="{9F0A342F-ABB3-4E03-A653-CDF9C600F12E}" srcOrd="0" destOrd="0" presId="urn:microsoft.com/office/officeart/2005/8/layout/vList4"/>
    <dgm:cxn modelId="{557062E7-A412-4E07-BDF3-1561C60028DE}" type="presOf" srcId="{77947B77-7B32-4AC9-B9E1-B3574C981D3F}" destId="{E8F25E51-2C2B-430D-972E-7750C781B437}" srcOrd="0" destOrd="0" presId="urn:microsoft.com/office/officeart/2005/8/layout/vList4"/>
    <dgm:cxn modelId="{70A01122-A34D-4010-B6A1-20188E44A6FC}" type="presOf" srcId="{8E685FB8-48B2-455D-8F4F-158F2A513810}" destId="{0C900A25-62B9-4701-9CAC-6043C35F9D74}" srcOrd="1" destOrd="0" presId="urn:microsoft.com/office/officeart/2005/8/layout/vList4"/>
    <dgm:cxn modelId="{132E1B8F-C133-4FFF-877A-C8034D64421F}" type="presParOf" srcId="{7E784431-5CDF-444A-BB25-9EA794A21BCD}" destId="{43E9F4B2-F195-4A80-99F3-353D116DBCA5}" srcOrd="0" destOrd="0" presId="urn:microsoft.com/office/officeart/2005/8/layout/vList4"/>
    <dgm:cxn modelId="{E156795F-702D-4B56-9646-01D7C35CF22F}" type="presParOf" srcId="{43E9F4B2-F195-4A80-99F3-353D116DBCA5}" destId="{9F0A342F-ABB3-4E03-A653-CDF9C600F12E}" srcOrd="0" destOrd="0" presId="urn:microsoft.com/office/officeart/2005/8/layout/vList4"/>
    <dgm:cxn modelId="{C1DFA138-1F04-4F70-ACAB-A3C7B48D6D5B}" type="presParOf" srcId="{43E9F4B2-F195-4A80-99F3-353D116DBCA5}" destId="{8948DCCF-5FC1-4155-9C03-FCDBE5FD72A5}" srcOrd="1" destOrd="0" presId="urn:microsoft.com/office/officeart/2005/8/layout/vList4"/>
    <dgm:cxn modelId="{C64D9C58-3997-4EB3-9E34-85C0282BACC3}" type="presParOf" srcId="{43E9F4B2-F195-4A80-99F3-353D116DBCA5}" destId="{303FCB6F-F228-4224-BF85-F2EB5CD036D5}" srcOrd="2" destOrd="0" presId="urn:microsoft.com/office/officeart/2005/8/layout/vList4"/>
    <dgm:cxn modelId="{B31536A2-53D8-4286-9ECB-5D69DC7117FC}" type="presParOf" srcId="{7E784431-5CDF-444A-BB25-9EA794A21BCD}" destId="{7E2F959D-C5E7-45C8-8BB6-38DEA78AB5DC}" srcOrd="1" destOrd="0" presId="urn:microsoft.com/office/officeart/2005/8/layout/vList4"/>
    <dgm:cxn modelId="{034AE25A-D7DC-4C2E-97D7-70FBB0377978}" type="presParOf" srcId="{7E784431-5CDF-444A-BB25-9EA794A21BCD}" destId="{B80BB6A6-2F21-452B-9D41-A2DB802D172B}" srcOrd="2" destOrd="0" presId="urn:microsoft.com/office/officeart/2005/8/layout/vList4"/>
    <dgm:cxn modelId="{D3C64F3D-D92F-4AB9-8AAC-818AE5A05CAF}" type="presParOf" srcId="{B80BB6A6-2F21-452B-9D41-A2DB802D172B}" destId="{835AFD2B-FDDB-4174-9A7C-FFE27903E3FC}" srcOrd="0" destOrd="0" presId="urn:microsoft.com/office/officeart/2005/8/layout/vList4"/>
    <dgm:cxn modelId="{DE651926-6D5D-47FE-BB7E-A9637AEA0550}" type="presParOf" srcId="{B80BB6A6-2F21-452B-9D41-A2DB802D172B}" destId="{E37BEECF-1BCA-4161-A778-93C41BEAAFF4}" srcOrd="1" destOrd="0" presId="urn:microsoft.com/office/officeart/2005/8/layout/vList4"/>
    <dgm:cxn modelId="{205EDB78-8331-43BA-A475-7B58B7FAD86D}" type="presParOf" srcId="{B80BB6A6-2F21-452B-9D41-A2DB802D172B}" destId="{719A7D3A-D076-49AE-B1A1-8EBCCD98B6FF}" srcOrd="2" destOrd="0" presId="urn:microsoft.com/office/officeart/2005/8/layout/vList4"/>
    <dgm:cxn modelId="{E539BCEF-BE2D-4F7A-9DDF-284072D9C900}" type="presParOf" srcId="{7E784431-5CDF-444A-BB25-9EA794A21BCD}" destId="{1608A37C-A089-4145-BE06-23EEDE4A6D0C}" srcOrd="3" destOrd="0" presId="urn:microsoft.com/office/officeart/2005/8/layout/vList4"/>
    <dgm:cxn modelId="{36D80AF2-8B32-40E9-B813-4EE19C477553}" type="presParOf" srcId="{7E784431-5CDF-444A-BB25-9EA794A21BCD}" destId="{C8178B19-30DF-40FD-B9DC-7E52BE5B294C}" srcOrd="4" destOrd="0" presId="urn:microsoft.com/office/officeart/2005/8/layout/vList4"/>
    <dgm:cxn modelId="{B6D2B0AF-DA70-4F46-B76A-B7AE0C0FB692}" type="presParOf" srcId="{C8178B19-30DF-40FD-B9DC-7E52BE5B294C}" destId="{E8F25E51-2C2B-430D-972E-7750C781B437}" srcOrd="0" destOrd="0" presId="urn:microsoft.com/office/officeart/2005/8/layout/vList4"/>
    <dgm:cxn modelId="{C3984B46-720A-4886-AAEF-D2BBDD54EF3D}" type="presParOf" srcId="{C8178B19-30DF-40FD-B9DC-7E52BE5B294C}" destId="{0B211EA9-D08B-4002-AA5A-73940C39F698}" srcOrd="1" destOrd="0" presId="urn:microsoft.com/office/officeart/2005/8/layout/vList4"/>
    <dgm:cxn modelId="{3C0C98BA-5DBB-46BB-8EE2-4E465DAD7EF7}" type="presParOf" srcId="{C8178B19-30DF-40FD-B9DC-7E52BE5B294C}" destId="{0BAF39B7-5431-434A-8407-EC1824BE24B0}" srcOrd="2" destOrd="0" presId="urn:microsoft.com/office/officeart/2005/8/layout/vList4"/>
    <dgm:cxn modelId="{6D5032E9-3E90-4445-84F8-87A4BD2676F9}" type="presParOf" srcId="{7E784431-5CDF-444A-BB25-9EA794A21BCD}" destId="{7FB58125-FB3D-4884-AD08-2D30FFAF5229}" srcOrd="5" destOrd="0" presId="urn:microsoft.com/office/officeart/2005/8/layout/vList4"/>
    <dgm:cxn modelId="{52113C04-74F1-4DD5-8A6B-679309B9E582}" type="presParOf" srcId="{7E784431-5CDF-444A-BB25-9EA794A21BCD}" destId="{6ACC1551-D436-4F7E-B2FD-F765E4887791}" srcOrd="6" destOrd="0" presId="urn:microsoft.com/office/officeart/2005/8/layout/vList4"/>
    <dgm:cxn modelId="{DE63325E-8C4C-4B2C-96CD-6B2D904777E7}" type="presParOf" srcId="{6ACC1551-D436-4F7E-B2FD-F765E4887791}" destId="{4870355A-2E7C-41D1-B8E0-3E4B3EE9F2F6}" srcOrd="0" destOrd="0" presId="urn:microsoft.com/office/officeart/2005/8/layout/vList4"/>
    <dgm:cxn modelId="{520C20F3-B8A2-4C40-B027-C99298881FD3}" type="presParOf" srcId="{6ACC1551-D436-4F7E-B2FD-F765E4887791}" destId="{B4FDE75C-7BD5-4624-A8DD-3071F7C8EE3C}" srcOrd="1" destOrd="0" presId="urn:microsoft.com/office/officeart/2005/8/layout/vList4"/>
    <dgm:cxn modelId="{375556B0-28EB-4F5F-A49F-5252A6158B0B}" type="presParOf" srcId="{6ACC1551-D436-4F7E-B2FD-F765E4887791}" destId="{0C900A25-62B9-4701-9CAC-6043C35F9D7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985" cy="499031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8319" y="0"/>
            <a:ext cx="2966985" cy="499031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689" y="4740791"/>
            <a:ext cx="5477510" cy="4491276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9850"/>
            <a:ext cx="2966985" cy="499031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8319" y="9479850"/>
            <a:ext cx="2966985" cy="499031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3288" y="0"/>
            <a:ext cx="7772400" cy="8366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539750" y="1125538"/>
            <a:ext cx="8208963" cy="518318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2895600" cy="3333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7239000" y="6453188"/>
            <a:ext cx="1905000" cy="404812"/>
          </a:xfrm>
        </p:spPr>
        <p:txBody>
          <a:bodyPr/>
          <a:lstStyle>
            <a:lvl1pPr>
              <a:defRPr/>
            </a:lvl1pPr>
          </a:lstStyle>
          <a:p>
            <a:fld id="{B566E953-0358-4CF4-87A9-7FC62F353EE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 및 판정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공학입문 설계      일곱번째 시간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비판적 사고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/>
          </a:bodyPr>
          <a:lstStyle/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아이디어 판정에서 필수적인 사고 방식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논쟁과 증거를 바탕으로 상황이나 입장을 논리적으로 표현하는 능력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제시된 아이디어나 해결방안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설계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생산품이 가지고 잇는 결점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위험 등을 발견하고 그 개선을 위한 제안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검토과정</a:t>
            </a:r>
          </a:p>
          <a:p>
            <a:pPr lvl="0"/>
            <a:endParaRPr lang="ko-KR" altLang="en-US" sz="20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6147" name="Picture 3" descr="C:\Documents and Settings\eventia\Local Settings\Temporary Internet Files\Content.IE5\HPZPKZ1Z\MPj0423037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364333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비판적 사고자의 소양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Autofit/>
          </a:bodyPr>
          <a:lstStyle/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방송매체에서 보여주는 세상에는 왜곡의 가능성이 있음을 알고 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각종 통계수치는 정확한 상황을 표현하지 않을 가능성이 있음을 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현실인식과 그것의 심리적 해석에 육체적 한계를 알고 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.(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즉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수면부족 또는 피로가 판단에 어떻게 영향을 미칠 수 있는가를 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.)</a:t>
            </a:r>
          </a:p>
          <a:p>
            <a:pPr lvl="0"/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정신적 장애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지나친 일반화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그리고 잘못된 합리화를 인식할 수 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/>
            <a:endParaRPr lang="ko-KR" altLang="en-US" sz="20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252914" cy="4525963"/>
          </a:xfrm>
        </p:spPr>
        <p:txBody>
          <a:bodyPr>
            <a:normAutofit/>
          </a:bodyPr>
          <a:lstStyle/>
          <a:p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문제와 아이디어의 언어적 표현 속에 내포되어 있는 사고와 언어의  편향성을 평가할 수 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자신에게 정직하다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사실과 느낌을 인식하고 그것에 가치를 부여한다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/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사실의 조작을 거부하고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항상 의문을 제기하며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주위의 압력에 관계없이 균형 있는 판단을 내릴 수 있다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endParaRPr lang="ko-KR" altLang="en-US" sz="20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판정 순서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판정기준을 정한다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고르기 기준을 브레인스토밍한다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고르는 기준을 중요도에 따라 순서를 매긴다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   (2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안 비교법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상위 몇 개를 최종 판정기준으로 정한다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가중순위 결정법을 이용하여 아이디어의 순위를 매긴다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최고 점수를 받은 아이디어의 단점을 보완한다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선택된 아이디어의 단점을 보완할 방안을 모색한다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탈락한 아이디어의 장점을 활용할 방안을 모색한다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7170" name="Picture 2" descr="C:\Documents and Settings\eventia\Local Settings\Temporary Internet Files\Content.IE5\8E2R43A8\MPj038534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67" y="1671646"/>
            <a:ext cx="3143257" cy="4400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판정 기법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직관법</a:t>
            </a:r>
          </a:p>
          <a:p>
            <a:pPr>
              <a:lnSpc>
                <a:spcPct val="120000"/>
              </a:lnSpc>
            </a:pP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장점</a:t>
            </a:r>
            <a:r>
              <a:rPr lang="en-US" altLang="ko-KR" sz="3200" b="0" dirty="0" smtClean="0">
                <a:effectLst/>
                <a:latin typeface="-윤고딕140" pitchFamily="18" charset="-127"/>
                <a:ea typeface="-윤고딕140" pitchFamily="18" charset="-127"/>
              </a:rPr>
              <a:t>/</a:t>
            </a: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단점 기법</a:t>
            </a:r>
          </a:p>
          <a:p>
            <a:pPr>
              <a:lnSpc>
                <a:spcPct val="120000"/>
              </a:lnSpc>
            </a:pPr>
            <a:r>
              <a:rPr lang="en-US" altLang="ko-KR" sz="3200" b="0" dirty="0" smtClean="0">
                <a:effectLst/>
                <a:latin typeface="-윤고딕140" pitchFamily="18" charset="-127"/>
                <a:ea typeface="-윤고딕140" pitchFamily="18" charset="-127"/>
              </a:rPr>
              <a:t>2</a:t>
            </a: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안 비교 순위 결정법</a:t>
            </a:r>
            <a:r>
              <a:rPr lang="en-US" altLang="ko-KR" sz="3200" b="0" dirty="0" smtClean="0">
                <a:effectLst/>
                <a:latin typeface="-윤고딕140" pitchFamily="18" charset="-127"/>
                <a:ea typeface="-윤고딕140" pitchFamily="18" charset="-127"/>
              </a:rPr>
              <a:t>(Pair Ranking)</a:t>
            </a:r>
          </a:p>
          <a:p>
            <a:pPr>
              <a:lnSpc>
                <a:spcPct val="120000"/>
              </a:lnSpc>
            </a:pP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가중순위결정법</a:t>
            </a:r>
            <a:r>
              <a:rPr lang="en-US" altLang="ko-KR" sz="3200" b="0" dirty="0" smtClean="0">
                <a:effectLst/>
                <a:latin typeface="-윤고딕140" pitchFamily="18" charset="-127"/>
                <a:ea typeface="-윤고딕140" pitchFamily="18" charset="-127"/>
              </a:rPr>
              <a:t>(Weighted Ranking)</a:t>
            </a:r>
          </a:p>
          <a:p>
            <a:pPr>
              <a:lnSpc>
                <a:spcPct val="120000"/>
              </a:lnSpc>
            </a:pPr>
            <a:r>
              <a:rPr altLang="en-US" sz="3200" b="0" smtClean="0">
                <a:effectLst/>
                <a:latin typeface="-윤고딕140" pitchFamily="18" charset="-127"/>
                <a:ea typeface="-윤고딕140" pitchFamily="18" charset="-127"/>
              </a:rPr>
              <a:t>기타 판단 기법</a:t>
            </a:r>
          </a:p>
          <a:p>
            <a:pPr lvl="2">
              <a:lnSpc>
                <a:spcPct val="120000"/>
              </a:lnSpc>
            </a:pPr>
            <a:r>
              <a:rPr altLang="en-US" sz="2400" b="0" smtClean="0">
                <a:effectLst/>
                <a:latin typeface="-윤고딕140" pitchFamily="18" charset="-127"/>
                <a:ea typeface="-윤고딕140" pitchFamily="18" charset="-127"/>
              </a:rPr>
              <a:t>신속법</a:t>
            </a:r>
          </a:p>
          <a:p>
            <a:pPr lvl="2">
              <a:lnSpc>
                <a:spcPct val="120000"/>
              </a:lnSpc>
            </a:pPr>
            <a:r>
              <a:rPr altLang="en-US" sz="2400" b="0" smtClean="0">
                <a:effectLst/>
                <a:latin typeface="-윤고딕140" pitchFamily="18" charset="-127"/>
                <a:ea typeface="-윤고딕140" pitchFamily="18" charset="-127"/>
              </a:rPr>
              <a:t>역브레인스토밍</a:t>
            </a:r>
          </a:p>
          <a:p>
            <a:pPr lvl="2">
              <a:lnSpc>
                <a:spcPct val="120000"/>
              </a:lnSpc>
            </a:pPr>
            <a:r>
              <a:rPr altLang="en-US" sz="2400" b="0" smtClean="0">
                <a:effectLst/>
                <a:latin typeface="-윤고딕140" pitchFamily="18" charset="-127"/>
                <a:ea typeface="-윤고딕140" pitchFamily="18" charset="-127"/>
              </a:rPr>
              <a:t>실험법</a:t>
            </a:r>
          </a:p>
          <a:p>
            <a:pPr lvl="2">
              <a:lnSpc>
                <a:spcPct val="120000"/>
              </a:lnSpc>
            </a:pPr>
            <a:r>
              <a:rPr altLang="en-US" sz="2400" b="0" smtClean="0">
                <a:effectLst/>
                <a:latin typeface="-윤고딕140" pitchFamily="18" charset="-127"/>
                <a:ea typeface="-윤고딕140" pitchFamily="18" charset="-127"/>
              </a:rPr>
              <a:t>시행착오법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8194" name="Picture 2" descr="C:\Documents and Settings\eventia\Local Settings\Temporary Internet Files\Content.IE5\DIUJK454\MPj0315570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71612"/>
            <a:ext cx="3657600" cy="2609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eventia\Local Settings\Temporary Internet Files\Content.IE5\4ZMLYZH3\MPj041175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00570"/>
            <a:ext cx="2143116" cy="2143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09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414889" y="1135650"/>
          <a:ext cx="6729111" cy="5722350"/>
        </p:xfrm>
        <a:graphic>
          <a:graphicData uri="http://schemas.openxmlformats.org/presentationml/2006/ole">
            <p:oleObj spid="_x0000_s4098" name="문서" r:id="rId4" imgW="3894665" imgH="3311742" progId="Word.Document.8">
              <p:embed/>
            </p:oleObj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209550"/>
            <a:ext cx="8229600" cy="1295400"/>
          </a:xfrm>
        </p:spPr>
        <p:txBody>
          <a:bodyPr/>
          <a:lstStyle/>
          <a:p>
            <a:r>
              <a:rPr altLang="en-US" b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  <a:t>장단점 행렬 사례 </a:t>
            </a:r>
            <a:r>
              <a:rPr lang="en-US" altLang="ko-KR" b="0" dirty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  <a:t>- </a:t>
            </a:r>
            <a:r>
              <a:rPr altLang="en-US" b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  <a:t>직업선택</a:t>
            </a:r>
            <a:endParaRPr lang="ko-KR" altLang="en-US" b="0" dirty="0">
              <a:solidFill>
                <a:schemeClr val="accent1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2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안 비교법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7224" cy="47577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A, B, C, 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의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4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가지 대안이 있을 경우</a:t>
            </a:r>
          </a:p>
          <a:p>
            <a:pPr>
              <a:spcBef>
                <a:spcPts val="0"/>
              </a:spcBef>
            </a:pPr>
            <a:endParaRPr altLang="en-US" b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spcBef>
                <a:spcPts val="0"/>
              </a:spcBef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① 먼저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B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를 비교하여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B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 더 좋으면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B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투표</a:t>
            </a:r>
            <a:endParaRPr lang="en-US" altLang="ko-KR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spcBef>
                <a:spcPts val="0"/>
              </a:spcBef>
            </a:pP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②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를 비교하여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 더 좋으면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투표</a:t>
            </a:r>
            <a:endParaRPr lang="en-US" altLang="en-US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spcBef>
                <a:spcPts val="0"/>
              </a:spcBef>
            </a:pP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③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를 비교하여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 더 좋으면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투표</a:t>
            </a:r>
            <a:endParaRPr lang="en-US" altLang="en-US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spcBef>
                <a:spcPts val="0"/>
              </a:spcBef>
            </a:pP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④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대한 비교가 끝난 후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B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대하여 같은 요령으로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C, 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를 비교하여 더 좋은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여기서는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B)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투표한다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spcBef>
                <a:spcPts val="0"/>
              </a:spcBef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⑤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대하여 같은 요령으로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D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를 비교하여 더 좋은 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대안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C)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투표한다</a:t>
            </a:r>
            <a:endParaRPr lang="en-US" altLang="ko-KR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0" lvl="2" indent="0">
              <a:spcBef>
                <a:spcPts val="0"/>
              </a:spcBef>
              <a:buNone/>
            </a:pP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3814778"/>
            <a:ext cx="4038600" cy="232886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대안들이 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N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개 있을 경우 총 투표수는   </a:t>
            </a:r>
            <a:r>
              <a:rPr lang="en-US" altLang="ko-KR" sz="2000" b="0" dirty="0" smtClean="0">
                <a:solidFill>
                  <a:schemeClr val="accent2"/>
                </a:solidFill>
                <a:effectLst/>
                <a:latin typeface="-윤고딕140" pitchFamily="18" charset="-127"/>
                <a:ea typeface="-윤고딕140" pitchFamily="18" charset="-127"/>
              </a:rPr>
              <a:t>N (N-1)/2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 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개 이다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altLang="en-US" sz="2000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이번 예의 경우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N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이 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4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이므로 총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6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개의 투표가 이루어 졌다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획득한 투표수에 따라서 </a:t>
            </a:r>
            <a:r>
              <a:rPr lang="en-US" altLang="ko-KR" sz="2000" b="0" dirty="0" smtClean="0">
                <a:effectLst/>
                <a:latin typeface="-윤고딕140" pitchFamily="18" charset="-127"/>
                <a:ea typeface="-윤고딕140" pitchFamily="18" charset="-127"/>
              </a:rPr>
              <a:t>B, C, D, A</a:t>
            </a: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순으로 순위가 매겨지게 된다</a:t>
            </a:r>
            <a:r>
              <a:rPr altLang="en-US" sz="2400" b="0" smtClean="0">
                <a:effectLst/>
                <a:latin typeface="-윤고딕140" pitchFamily="18" charset="-127"/>
                <a:ea typeface="-윤고딕140" pitchFamily="18" charset="-127"/>
              </a:rPr>
              <a:t> 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4714876" y="1214422"/>
          <a:ext cx="228601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0"/>
            <a:ext cx="421372" cy="714380"/>
          </a:xfrm>
          <a:prstGeom prst="rect">
            <a:avLst/>
          </a:prstGeom>
          <a:noFill/>
        </p:spPr>
      </p:pic>
      <p:pic>
        <p:nvPicPr>
          <p:cNvPr id="8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0"/>
            <a:ext cx="421372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0"/>
            <a:ext cx="421372" cy="714380"/>
          </a:xfrm>
          <a:prstGeom prst="rect">
            <a:avLst/>
          </a:prstGeom>
          <a:noFill/>
        </p:spPr>
      </p:pic>
      <p:pic>
        <p:nvPicPr>
          <p:cNvPr id="10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0"/>
            <a:ext cx="421372" cy="714380"/>
          </a:xfrm>
          <a:prstGeom prst="rect">
            <a:avLst/>
          </a:prstGeom>
          <a:noFill/>
        </p:spPr>
      </p:pic>
      <p:pic>
        <p:nvPicPr>
          <p:cNvPr id="11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0"/>
            <a:ext cx="421372" cy="714380"/>
          </a:xfrm>
          <a:prstGeom prst="rect">
            <a:avLst/>
          </a:prstGeom>
          <a:noFill/>
        </p:spPr>
      </p:pic>
      <p:pic>
        <p:nvPicPr>
          <p:cNvPr id="12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0"/>
            <a:ext cx="42137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362E-6 L 0.37014 0.27254 " pathEditMode="relative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0957E-6 L 0.33907 0.3737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957E-6 L 0.29201 0.468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957E-6 L 0.29271 0.279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0957E-6 L 0.29236 0.2794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957E-6 L 0.20642 0.373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eventia\Local Settings\Temporary Internet Files\Content.IE5\37BAOUIM\MPj04226470000[1]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93850" y="3168139"/>
            <a:ext cx="4307306" cy="2904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가중순위 결정법 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(Weighted Ranking)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9" name="내용 개체 틀 8"/>
          <p:cNvSpPr>
            <a:spLocks noGrp="1"/>
          </p:cNvSpPr>
          <p:nvPr>
            <p:ph sz="half" idx="2"/>
          </p:nvPr>
        </p:nvSpPr>
        <p:spPr>
          <a:xfrm>
            <a:off x="4655344" y="1546243"/>
            <a:ext cx="420293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6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얻은 투표수에 판단기준의 가중치를 곱하여 가중점수를 얻는다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7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각 해결방안에 대하여 가중 점수들을 다 더하여 총점을 얻는다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8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총점 순서대로 최종 순위를 매기고 맨 마지막 열에 최종순위를 적는다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9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이렇게 얻어진 최종 순위가 타당한지를 검토한다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즉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계산오류 또는 가중치오류 등이 있는지 검토한다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endParaRPr lang="ko-KR" altLang="en-US" sz="16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12" name="내용 개체 틀 8"/>
          <p:cNvSpPr>
            <a:spLocks noGrp="1"/>
          </p:cNvSpPr>
          <p:nvPr>
            <p:ph sz="half" idx="2"/>
          </p:nvPr>
        </p:nvSpPr>
        <p:spPr>
          <a:xfrm>
            <a:off x="285720" y="1546243"/>
            <a:ext cx="42862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1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순위를 매기기 위한 판단기준을 모두 나열한다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2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판단기준에 대하여 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2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안 비교 순위 결정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(pair ranking)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방법에 의하여 순위 매긴다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3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상위 몇 개의 판단기준을 선택하여 가중치를 총합이 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1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이 되도록 할당한다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4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가중순위행렬을 만들고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가장 왼쪽 열에 순위가 매겨질 해결 방안들을 적고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가중치와 판단기준들을 선택한다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5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각 판단기준들에 대하여 해결방안들을 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pair ranking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방법에 의하여 투표한다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endParaRPr lang="ko-KR" altLang="en-US" sz="16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092200"/>
            <a:ext cx="8089900" cy="5003800"/>
          </a:xfrm>
        </p:spPr>
        <p:txBody>
          <a:bodyPr/>
          <a:lstStyle/>
          <a:p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새 차를 구매하기 전에 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5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가지 종류의 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Ⅰ, 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Ⅱ, 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Ⅲ, 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Ⅳ, 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Ⅴ) </a:t>
            </a:r>
            <a:r>
              <a:rPr lang="ko-KR" altLang="en-US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에 대한 순위를 매기고자 한다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1 </a:t>
            </a:r>
            <a:r>
              <a:rPr lang="ko-KR" altLang="en-US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순위를 매기기 위한 판단기준을 모두 나열한다</a:t>
            </a:r>
            <a:r>
              <a:rPr lang="en-US" altLang="ko-KR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   ①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신차 구입 가격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②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차량 유지비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③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안전성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④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운전 편의성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⑤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차체 미관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  ⑥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승차감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⑦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회사의 평판</a:t>
            </a:r>
          </a:p>
          <a:p>
            <a:pPr>
              <a:buFont typeface="Wingdings" pitchFamily="2" charset="2"/>
              <a:buNone/>
            </a:pPr>
            <a:r>
              <a:rPr lang="en-US" altLang="ko-KR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2 </a:t>
            </a:r>
            <a:r>
              <a:rPr lang="ko-KR" altLang="en-US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: 2</a:t>
            </a:r>
            <a:r>
              <a:rPr lang="ko-KR" altLang="en-US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안 비교순위 결정법에 의해 판단기준의 순위를 결정 </a:t>
            </a:r>
            <a:br>
              <a:rPr lang="ko-KR" altLang="en-US" sz="20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</a:br>
            <a:r>
              <a:rPr lang="ko-KR" altLang="en-US" sz="32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/>
            </a:r>
            <a:br>
              <a:rPr lang="ko-KR" altLang="en-US" sz="3200" b="0" dirty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</a:br>
            <a:endParaRPr lang="ko-KR" altLang="en-US" sz="3200" b="0" dirty="0">
              <a:solidFill>
                <a:srgbClr val="FF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1193800" y="3629025"/>
          <a:ext cx="6851650" cy="2623503"/>
        </p:xfrm>
        <a:graphic>
          <a:graphicData uri="http://schemas.openxmlformats.org/drawingml/2006/table">
            <a:tbl>
              <a:tblPr/>
              <a:tblGrid>
                <a:gridCol w="3111500"/>
                <a:gridCol w="1924050"/>
                <a:gridCol w="18161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얻은 투표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총투표수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3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① </a:t>
                      </a: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신차 구입 가격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② 차량 유지비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③ 안전성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④ 운전 편의성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⑤ 차체 미관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⑥ 승차감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⑦ 회사의 평판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6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25538"/>
            <a:ext cx="8715436" cy="4970462"/>
          </a:xfrm>
        </p:spPr>
        <p:txBody>
          <a:bodyPr/>
          <a:lstStyle/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3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상위 몇 개의 판단기준을 선택하여 가중치를 총합이 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1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이 되도록 할당한다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	-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상위 판단기준인 가격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차체미관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신뢰성을 판단기준으로 선택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	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-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가중치 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안전성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가격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차체미관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승차감 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) = 0.3: 0.3: 0.2 : 0.2 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	-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가중치의 총합은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1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이 되도록 만듦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4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가중순위행렬을 만들고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가장 왼쪽 열에 순위가 매겨질 해결 방안들을 적고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lang="ko-KR" altLang="en-US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판단기준들과 가중치를 적는다</a:t>
            </a:r>
            <a:r>
              <a:rPr lang="en-US" altLang="ko-KR" sz="20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r>
              <a:rPr lang="en-US" altLang="ko-KR" sz="2400" b="0" dirty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755650" y="4221163"/>
          <a:ext cx="7686675" cy="2192656"/>
        </p:xfrm>
        <a:graphic>
          <a:graphicData uri="http://schemas.openxmlformats.org/drawingml/2006/table">
            <a:tbl>
              <a:tblPr/>
              <a:tblGrid>
                <a:gridCol w="1577975"/>
                <a:gridCol w="1101725"/>
                <a:gridCol w="1103313"/>
                <a:gridCol w="1160462"/>
                <a:gridCol w="1103313"/>
                <a:gridCol w="677862"/>
                <a:gridCol w="962025"/>
              </a:tblGrid>
              <a:tr h="3095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  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   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최종순위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 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44" name="Line 68"/>
          <p:cNvSpPr>
            <a:spLocks noChangeShapeType="1"/>
          </p:cNvSpPr>
          <p:nvPr/>
        </p:nvSpPr>
        <p:spPr bwMode="auto">
          <a:xfrm>
            <a:off x="755650" y="4221163"/>
            <a:ext cx="157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00042"/>
            <a:ext cx="7772400" cy="836613"/>
          </a:xfrm>
        </p:spPr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</p:nvPr>
        </p:nvGraphicFramePr>
        <p:xfrm>
          <a:off x="584200" y="2476500"/>
          <a:ext cx="8128000" cy="3110802"/>
        </p:xfrm>
        <a:graphic>
          <a:graphicData uri="http://schemas.openxmlformats.org/drawingml/2006/table">
            <a:tbl>
              <a:tblPr/>
              <a:tblGrid>
                <a:gridCol w="1539875"/>
                <a:gridCol w="1293813"/>
                <a:gridCol w="1166812"/>
                <a:gridCol w="1211263"/>
                <a:gridCol w="1223962"/>
                <a:gridCol w="936625"/>
                <a:gridCol w="755650"/>
              </a:tblGrid>
              <a:tr h="44767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4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571500" y="1349375"/>
            <a:ext cx="805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latinLnBrk="0" hangingPunct="0"/>
            <a:r>
              <a:rPr kumimoji="0" lang="en-US" altLang="ko-KR" sz="2000" b="1" dirty="0">
                <a:solidFill>
                  <a:srgbClr val="A50021"/>
                </a:solidFill>
              </a:rPr>
              <a:t>5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단계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: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각 판단기준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(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안전성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가격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차체미관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승차감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)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에 대하여 해결방안들을 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pair ranking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방법에 의하여 투표한다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. </a:t>
            </a:r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584200" y="2501900"/>
            <a:ext cx="1539875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 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다듬기란 브레인스토밍의 </a:t>
            </a:r>
            <a:r>
              <a:rPr altLang="en-US" sz="1800" b="0" smtClean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두 번째 단계</a:t>
            </a: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로서</a:t>
            </a:r>
            <a:r>
              <a:rPr lang="en-US" altLang="ko-KR" sz="18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첫 번째 단계의 “엉뚱하고 무모한” 아이디어를 주어진 문제를 풀어나가는데 있어서 좀 더 실용적인 개념으로 승화시키는 과정을 말한다</a:t>
            </a:r>
            <a:r>
              <a:rPr lang="en-US" altLang="ko-KR" sz="18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다듬기는 발산적 사고보다는 더 </a:t>
            </a:r>
            <a:r>
              <a:rPr altLang="en-US" sz="1800" b="0" smtClean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집중성</a:t>
            </a: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을 요구하며 개념을 구체화하고</a:t>
            </a:r>
            <a:r>
              <a:rPr lang="en-US" altLang="ko-KR" sz="18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어떤 문제를 해결하거나 실행 가능성이 있는 실용적인 아이디어가 되도록 하기 위해서 </a:t>
            </a:r>
            <a:r>
              <a:rPr altLang="en-US" sz="1800" b="0" smtClean="0">
                <a:solidFill>
                  <a:srgbClr val="FF0000"/>
                </a:solidFill>
                <a:effectLst/>
                <a:latin typeface="-윤고딕140" pitchFamily="18" charset="-127"/>
                <a:ea typeface="-윤고딕140" pitchFamily="18" charset="-127"/>
              </a:rPr>
              <a:t>수렴적 사고</a:t>
            </a:r>
            <a:r>
              <a:rPr altLang="en-US" sz="1800" b="0" smtClean="0">
                <a:effectLst/>
                <a:latin typeface="-윤고딕140" pitchFamily="18" charset="-127"/>
                <a:ea typeface="-윤고딕140" pitchFamily="18" charset="-127"/>
              </a:rPr>
              <a:t>를 필요로 한다</a:t>
            </a:r>
            <a:r>
              <a:rPr lang="en-US" altLang="en-US" sz="18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lang="ko-KR" altLang="en-US" sz="18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</p:nvPr>
        </p:nvGraphicFramePr>
        <p:xfrm>
          <a:off x="1000100" y="1643050"/>
          <a:ext cx="3000367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371600"/>
            <a:ext cx="7975600" cy="4724400"/>
          </a:xfrm>
          <a:noFill/>
          <a:ln/>
        </p:spPr>
        <p:txBody>
          <a:bodyPr/>
          <a:lstStyle/>
          <a:p>
            <a:pPr algn="just" eaLnBrk="0" latin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 b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6 </a:t>
            </a:r>
            <a:r>
              <a:rPr lang="ko-KR" altLang="en-US" sz="2000" b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얻은 투표수에 판단기준의 가중치를 곱하여 가중 점수를 얻는다</a:t>
            </a:r>
            <a:r>
              <a:rPr lang="en-US" altLang="ko-KR" sz="2000" b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r>
              <a:rPr lang="en-US" altLang="ko-KR" sz="2400" b="0">
                <a:effectLst/>
                <a:latin typeface="-윤고딕140" pitchFamily="18" charset="-127"/>
                <a:ea typeface="-윤고딕140" pitchFamily="18" charset="-127"/>
              </a:rPr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2229" name="Group 5"/>
          <p:cNvGraphicFramePr>
            <a:graphicFrameLocks noGrp="1"/>
          </p:cNvGraphicFramePr>
          <p:nvPr/>
        </p:nvGraphicFramePr>
        <p:xfrm>
          <a:off x="660400" y="2400300"/>
          <a:ext cx="7978775" cy="3065465"/>
        </p:xfrm>
        <a:graphic>
          <a:graphicData uri="http://schemas.openxmlformats.org/drawingml/2006/table">
            <a:tbl>
              <a:tblPr/>
              <a:tblGrid>
                <a:gridCol w="1625600"/>
                <a:gridCol w="1155700"/>
                <a:gridCol w="1146175"/>
                <a:gridCol w="1266825"/>
                <a:gridCol w="1155700"/>
                <a:gridCol w="787400"/>
                <a:gridCol w="841375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</a:t>
                      </a: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 미관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4(1.2)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4(0.8)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92" name="Rectangle 68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latinLnBrk="0" hangingPunct="0"/>
            <a:endParaRPr kumimoji="0" lang="ko-KR" altLang="ko-KR" sz="2400">
              <a:latin typeface="Times New Roman" pitchFamily="18" charset="0"/>
            </a:endParaRPr>
          </a:p>
        </p:txBody>
      </p:sp>
      <p:sp>
        <p:nvSpPr>
          <p:cNvPr id="52293" name="Line 69"/>
          <p:cNvSpPr>
            <a:spLocks noChangeShapeType="1"/>
          </p:cNvSpPr>
          <p:nvPr/>
        </p:nvSpPr>
        <p:spPr bwMode="auto">
          <a:xfrm>
            <a:off x="685800" y="2438400"/>
            <a:ext cx="16129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518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7 </a:t>
            </a:r>
            <a:r>
              <a:rPr lang="ko-KR" altLang="en-US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각 해결방안에 대하여 가중 점수들을 다 더하여 총점을 얻는다</a:t>
            </a:r>
            <a:r>
              <a:rPr lang="en-US" altLang="ko-KR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8 </a:t>
            </a:r>
            <a:r>
              <a:rPr lang="ko-KR" altLang="en-US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1800" b="0" dirty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총점에 의거하여 최종 순위를 매기고 맨 마지막 열에 최종순위를 적는다</a:t>
            </a:r>
            <a:r>
              <a:rPr lang="en-US" altLang="ko-KR" sz="1800" b="0" dirty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3253" name="Group 5"/>
          <p:cNvGraphicFramePr>
            <a:graphicFrameLocks noGrp="1"/>
          </p:cNvGraphicFramePr>
          <p:nvPr/>
        </p:nvGraphicFramePr>
        <p:xfrm>
          <a:off x="774700" y="2708275"/>
          <a:ext cx="7953375" cy="3257552"/>
        </p:xfrm>
        <a:graphic>
          <a:graphicData uri="http://schemas.openxmlformats.org/drawingml/2006/table">
            <a:tbl>
              <a:tblPr/>
              <a:tblGrid>
                <a:gridCol w="1631950"/>
                <a:gridCol w="1141413"/>
                <a:gridCol w="1141412"/>
                <a:gridCol w="1250950"/>
                <a:gridCol w="1092200"/>
                <a:gridCol w="779463"/>
                <a:gridCol w="915987"/>
              </a:tblGrid>
              <a:tr h="5762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 </a:t>
                      </a: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 미관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2.0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4(1.2)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1.6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4(0.8)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2.9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5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latinLnBrk="0" hangingPunct="0"/>
            <a:endParaRPr kumimoji="0" lang="ko-KR" altLang="ko-KR" sz="2400">
              <a:latin typeface="Times New Roman" pitchFamily="18" charset="0"/>
            </a:endParaRPr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755650" y="2708275"/>
            <a:ext cx="16557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 err="1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순위매기기</a:t>
            </a:r>
            <a:r>
              <a:rPr lang="ko-KR" altLang="en-US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예제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31213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9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단계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이렇게 얻어진 최종 순위가 타당한지를 검토한다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lvl="1"/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계산오류 또는 가중치 오류 등이 있는지 검토한다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. </a:t>
            </a:r>
          </a:p>
          <a:p>
            <a:pPr lvl="1">
              <a:buFont typeface="Wingdings" pitchFamily="2" charset="2"/>
              <a:buNone/>
            </a:pPr>
            <a:endParaRPr lang="en-US" altLang="ko-KR" sz="1800" b="0" dirty="0">
              <a:solidFill>
                <a:schemeClr val="bg1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  <a:sym typeface="Wingdings" pitchFamily="2" charset="2"/>
              </a:rPr>
              <a:t>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최종 선택된 차종이 자기가 직관적인 방법으로 선택한 차종과 차이가 있을 경우</a:t>
            </a:r>
          </a:p>
          <a:p>
            <a:pPr lvl="1">
              <a:lnSpc>
                <a:spcPct val="110000"/>
              </a:lnSpc>
            </a:pP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직관적인 판단에서 중요한 판단기준을 제대로 고려하지 않은 경우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		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예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: 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가격만 고려하고 안전성을 고려하지 않은 경우</a:t>
            </a: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)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판단기준의 가중치의 비중을 적절히 배분하지 못한 경우 </a:t>
            </a:r>
          </a:p>
          <a:p>
            <a:pPr lvl="1">
              <a:lnSpc>
                <a:spcPct val="110000"/>
              </a:lnSpc>
            </a:pPr>
            <a:r>
              <a:rPr lang="en-US" altLang="ko-KR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2</a:t>
            </a:r>
            <a:r>
              <a:rPr lang="ko-KR" altLang="en-US" sz="18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안 비교 순위법과 합산을 수행할 때 계산상에 실수를 한 경우 </a:t>
            </a:r>
          </a:p>
          <a:p>
            <a:pPr lvl="1"/>
            <a:endParaRPr lang="ko-KR" altLang="en-US" sz="1800" b="0" dirty="0">
              <a:solidFill>
                <a:schemeClr val="bg1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buFont typeface="Wingdings" pitchFamily="2" charset="2"/>
              <a:buNone/>
            </a:pP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  <a:sym typeface="Wingdings" pitchFamily="2" charset="2"/>
              </a:rPr>
              <a:t>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 따라서 가중순위 결정법에 의해서 나온 결과를 무조건 받아들이지 말고 계산오류가 있었는지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가중치를 적절히 배분했는지를 따져보고 최종 판단을 해야 한다</a:t>
            </a:r>
            <a:r>
              <a:rPr lang="en-US" altLang="ko-KR" sz="20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r>
              <a:rPr lang="en-US" altLang="ko-KR" sz="2400" b="0" dirty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 b="0" dirty="0">
              <a:solidFill>
                <a:schemeClr val="bg1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71600"/>
            <a:ext cx="8318530" cy="4724400"/>
          </a:xfrm>
        </p:spPr>
        <p:txBody>
          <a:bodyPr/>
          <a:lstStyle/>
          <a:p>
            <a:pPr>
              <a:lnSpc>
                <a:spcPct val="170000"/>
              </a:lnSpc>
            </a:pPr>
            <a:endParaRPr lang="en-US" altLang="ko-KR" b="0" dirty="0">
              <a:solidFill>
                <a:schemeClr val="bg1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Pairwise</a:t>
            </a:r>
            <a:r>
              <a:rPr lang="en-US" altLang="ko-KR" dirty="0" smtClean="0">
                <a:solidFill>
                  <a:schemeClr val="bg1"/>
                </a:solidFill>
                <a:effectLst/>
                <a:latin typeface="-윤고딕140" pitchFamily="18" charset="-127"/>
                <a:ea typeface="-윤고딕140" pitchFamily="18" charset="-127"/>
              </a:rPr>
              <a:t> comparison (option)</a:t>
            </a:r>
            <a:endParaRPr lang="ko-KR" altLang="en-US" b="0" dirty="0">
              <a:solidFill>
                <a:schemeClr val="bg1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71600"/>
            <a:ext cx="8318530" cy="47244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1 = equal, 3 = moderate, 5 = strong, 7 = very strong, 9 = extreme</a:t>
            </a:r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Geometric mean = </a:t>
            </a:r>
            <a:endParaRPr lang="en-US" altLang="ko-KR" dirty="0" smtClean="0">
              <a:solidFill>
                <a:schemeClr val="bg1"/>
              </a:solidFill>
              <a:ea typeface="굴림" charset="-127"/>
            </a:endParaRPr>
          </a:p>
          <a:p>
            <a:pPr fontAlgn="base" latinLnBrk="0"/>
            <a:endParaRPr lang="en-US" altLang="en-US" dirty="0" smtClean="0">
              <a:solidFill>
                <a:schemeClr val="bg1"/>
              </a:solidFill>
            </a:endParaRPr>
          </a:p>
          <a:p>
            <a:pPr fontAlgn="base" latinLnBrk="0"/>
            <a:endParaRPr lang="en-US" altLang="en-US" dirty="0" smtClean="0">
              <a:solidFill>
                <a:schemeClr val="bg1"/>
              </a:solidFill>
            </a:endParaRPr>
          </a:p>
          <a:p>
            <a:pPr fontAlgn="base" latinLnBrk="0"/>
            <a:r>
              <a:rPr lang="en-US" altLang="en-US" dirty="0" smtClean="0">
                <a:solidFill>
                  <a:schemeClr val="bg1"/>
                </a:solidFill>
              </a:rPr>
              <a:t>Weight </a:t>
            </a:r>
            <a:endParaRPr altLang="en-US" smtClean="0">
              <a:solidFill>
                <a:schemeClr val="bg1"/>
              </a:solidFill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71810"/>
            <a:ext cx="3057525" cy="885825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500570"/>
            <a:ext cx="1857388" cy="1459376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Continue (paired </a:t>
            </a:r>
            <a:r>
              <a:rPr lang="en-US" dirty="0" smtClean="0">
                <a:solidFill>
                  <a:schemeClr val="bg1"/>
                </a:solidFill>
              </a:rPr>
              <a:t>comparison)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1214422"/>
          <a:ext cx="6172200" cy="3810000"/>
        </p:xfrm>
        <a:graphic>
          <a:graphicData uri="http://schemas.openxmlformats.org/drawingml/2006/table">
            <a:tbl>
              <a:tblPr/>
              <a:tblGrid>
                <a:gridCol w="1428750"/>
                <a:gridCol w="1284288"/>
                <a:gridCol w="1073150"/>
                <a:gridCol w="1168400"/>
                <a:gridCol w="1217612"/>
              </a:tblGrid>
              <a:tr h="762000"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Purchase cost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Purchase cost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500166" y="5143512"/>
            <a:ext cx="7143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ko-KR" sz="2000" b="1" dirty="0" smtClean="0">
                <a:solidFill>
                  <a:schemeClr val="bg1"/>
                </a:solidFill>
                <a:ea typeface="굴림" charset="-127"/>
              </a:rPr>
              <a:t>1 = equal, 3 = moderate, 5 = strong, 7 = very strong, 9 = extreme.</a:t>
            </a:r>
            <a:endParaRPr lang="en-US" altLang="ko-KR" sz="2000" b="1" dirty="0" smtClean="0">
              <a:solidFill>
                <a:schemeClr val="bg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Paired comparison w/reduced bias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4000"/>
          <a:ext cx="8001000" cy="4419600"/>
        </p:xfrm>
        <a:graphic>
          <a:graphicData uri="http://schemas.openxmlformats.org/drawingml/2006/table">
            <a:tbl>
              <a:tblPr/>
              <a:tblGrid>
                <a:gridCol w="1600200"/>
                <a:gridCol w="1143000"/>
                <a:gridCol w="1022350"/>
                <a:gridCol w="974725"/>
                <a:gridCol w="958850"/>
                <a:gridCol w="1282700"/>
                <a:gridCol w="1019175"/>
              </a:tblGrid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Purchase cost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Geometric 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Mean 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Weights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Purchase cost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2.6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0.3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Alternatives are determined to be: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Honda CRV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Hyundai Tucson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Toyota RAV4</a:t>
            </a:r>
          </a:p>
          <a:p>
            <a:pPr>
              <a:buFont typeface="Wingdings 3" pitchFamily="18" charset="2"/>
              <a:buNone/>
            </a:pPr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All 2006 model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Continue : </a:t>
            </a:r>
            <a:r>
              <a:rPr lang="en-US" dirty="0" smtClean="0">
                <a:solidFill>
                  <a:schemeClr val="bg1"/>
                </a:solidFill>
              </a:rPr>
              <a:t>Identify Alternatives &amp; Rate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The vehicle costs are $21,026 (Honda), $18,183 (Hyundai), and $21,989 (Toyota).</a:t>
            </a:r>
          </a:p>
          <a:p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Direct quantitative comparison possible</a:t>
            </a:r>
          </a:p>
          <a:p>
            <a:endParaRPr lang="en-US" altLang="ko-KR" smtClean="0">
              <a:solidFill>
                <a:schemeClr val="bg1"/>
              </a:solidFill>
              <a:ea typeface="굴림" charset="-127"/>
            </a:endParaRPr>
          </a:p>
          <a:p>
            <a:endParaRPr lang="en-US" altLang="ko-KR" smtClean="0">
              <a:solidFill>
                <a:schemeClr val="bg1"/>
              </a:solidFill>
              <a:ea typeface="굴림" charset="-127"/>
            </a:endParaRPr>
          </a:p>
          <a:p>
            <a:endParaRPr lang="en-US" altLang="ko-KR" smtClean="0">
              <a:solidFill>
                <a:schemeClr val="bg1"/>
              </a:solidFill>
              <a:ea typeface="굴림" charset="-127"/>
            </a:endParaRPr>
          </a:p>
          <a:p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11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0.86,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12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1, and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13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0.83</a:t>
            </a:r>
          </a:p>
          <a:p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Normalized to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11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0.32,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12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0.37, and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13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Rate relative to </a:t>
            </a:r>
            <a:r>
              <a:rPr lang="en-US" u="sng" dirty="0" smtClean="0">
                <a:solidFill>
                  <a:schemeClr val="bg1"/>
                </a:solidFill>
              </a:rPr>
              <a:t>cost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ko-KR">
              <a:latin typeface="Lucida Sans Unicode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071802" y="3500438"/>
          <a:ext cx="2108200" cy="838200"/>
        </p:xfrm>
        <a:graphic>
          <a:graphicData uri="http://schemas.openxmlformats.org/presentationml/2006/ole">
            <p:oleObj spid="_x0000_s50178" name="Equation" r:id="rId3" imgW="8255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Use metric from US National Highway Transportation Safety Association – 5 star rating system.</a:t>
            </a:r>
          </a:p>
          <a:p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Produces the following normalized ratings: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2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1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0.34,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22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0.34, and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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  <a:sym typeface="Symbol" pitchFamily="18" charset="2"/>
              </a:rPr>
              <a:t>23</a:t>
            </a:r>
            <a:r>
              <a:rPr lang="en-US" altLang="ko-KR" baseline="-25000" smtClean="0">
                <a:solidFill>
                  <a:schemeClr val="bg1"/>
                </a:solidFill>
                <a:ea typeface="굴림" charset="-127"/>
              </a:rPr>
              <a:t> </a:t>
            </a:r>
            <a:r>
              <a:rPr lang="en-US" altLang="ko-KR" smtClean="0">
                <a:solidFill>
                  <a:schemeClr val="bg1"/>
                </a:solidFill>
                <a:ea typeface="굴림" charset="-127"/>
              </a:rPr>
              <a:t>= 0.32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Rate relative to </a:t>
            </a:r>
            <a:r>
              <a:rPr lang="en-US" u="sng" dirty="0" smtClean="0">
                <a:solidFill>
                  <a:schemeClr val="bg1"/>
                </a:solidFill>
              </a:rPr>
              <a:t>safety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다듬기의 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4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가지  규칙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142844" y="1643050"/>
            <a:ext cx="4572032" cy="4525963"/>
          </a:xfrm>
        </p:spPr>
        <p:txBody>
          <a:bodyPr>
            <a:normAutofit fontScale="70000" lnSpcReduction="20000"/>
          </a:bodyPr>
          <a:lstStyle/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더 나은 아이디어를 찾아라</a:t>
            </a: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브레인스토밍 단계를 지난 이제는 양 대신 질을 목표로 한다</a:t>
            </a: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각 아이디어의 장점을 찾아 그 점을 더욱 개선시키는데 노력한다</a:t>
            </a:r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엉뚱한 아이디어를 좀 더 실용적으로 바꿔라</a:t>
            </a: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다듬어지지 않은 아이디어를 좀 더 실용적인 것으로 만들기 위해서는 창의적인 사고와 분석적 사고가 반복적으로 필요하다</a:t>
            </a:r>
            <a:r>
              <a:rPr lang="en-US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altLang="en-US" sz="1600" b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아이디어를 종합하여 더 완벽한 해결방안을 찾아라</a:t>
            </a: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최적의 해결방안을 도출해내기 위해서 다른 아이디어를 통합</a:t>
            </a:r>
            <a:r>
              <a:rPr lang="en-US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종합</a:t>
            </a:r>
            <a:r>
              <a:rPr lang="en-US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융합시키려고 노력하라</a:t>
            </a:r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b="0" smtClean="0">
                <a:effectLst/>
                <a:latin typeface="-윤고딕140" pitchFamily="18" charset="-127"/>
                <a:ea typeface="-윤고딕140" pitchFamily="18" charset="-127"/>
              </a:rPr>
              <a:t>비판적인 판단을 계속 유보하라</a:t>
            </a: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성급한 판단과 부정적인 말은 계속해서 삼가 해야 한다</a:t>
            </a:r>
            <a:r>
              <a:rPr lang="en-US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altLang="en-US" sz="1600" b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 lvl="1">
              <a:lnSpc>
                <a:spcPct val="120000"/>
              </a:lnSpc>
            </a:pPr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이 단계에서는 긍정적인 태도가 필수적이며 우리는 직관적이고 혁신적인 생각에 분석적이며 논리적이고 좀 더 실용적인 생각을 추가하여 창의적인 아이디어를 계속 창출할 수 있게 된다</a:t>
            </a:r>
            <a:r>
              <a:rPr lang="en-US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altLang="en-US" sz="2000" b="0" smtClean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altLang="en-US" sz="1800" b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  <a:t>주의사항</a:t>
            </a:r>
            <a:r>
              <a:rPr lang="en-US" altLang="en-US" sz="1800" b="0" dirty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  <a:t/>
            </a:r>
            <a:br>
              <a:rPr lang="en-US" altLang="en-US" sz="1800" b="0" dirty="0" smtClean="0">
                <a:solidFill>
                  <a:schemeClr val="accent1"/>
                </a:solidFill>
                <a:effectLst/>
                <a:latin typeface="-윤고딕140" pitchFamily="18" charset="-127"/>
                <a:ea typeface="-윤고딕140" pitchFamily="18" charset="-127"/>
              </a:rPr>
            </a:br>
            <a:endParaRPr lang="en-US" altLang="en-US" sz="1800" b="0" dirty="0" smtClean="0">
              <a:solidFill>
                <a:schemeClr val="accent1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b="0" smtClean="0">
                <a:solidFill>
                  <a:srgbClr val="00B050"/>
                </a:solidFill>
                <a:effectLst/>
                <a:latin typeface="-윤고딕140" pitchFamily="18" charset="-127"/>
                <a:ea typeface="-윤고딕140" pitchFamily="18" charset="-127"/>
              </a:rPr>
              <a:t>브레인스토밍을 실시한 후 실행되는 아이디어 다듬기는 적어도 하루는 기다려야 한다</a:t>
            </a:r>
            <a:r>
              <a:rPr lang="en-US" sz="1800" b="0" dirty="0" smtClean="0">
                <a:solidFill>
                  <a:srgbClr val="00B050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altLang="en-US" sz="1800" b="0" smtClean="0">
              <a:solidFill>
                <a:srgbClr val="00B050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b="0" smtClean="0">
                <a:solidFill>
                  <a:srgbClr val="00B050"/>
                </a:solidFill>
                <a:effectLst/>
                <a:latin typeface="-윤고딕140" pitchFamily="18" charset="-127"/>
                <a:ea typeface="-윤고딕140" pitchFamily="18" charset="-127"/>
              </a:rPr>
              <a:t>브레인스토밍과 아이디어 다듬기는 둘 다 정신적으로 지치게 하는 일이므로 정신이 맑아야 생산성이 높아진다</a:t>
            </a:r>
            <a:r>
              <a:rPr lang="en-US" sz="1800" b="0" dirty="0" smtClean="0">
                <a:solidFill>
                  <a:srgbClr val="00B050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altLang="en-US" sz="1800" b="0" smtClean="0">
              <a:solidFill>
                <a:srgbClr val="00B050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b="0" smtClean="0">
                <a:solidFill>
                  <a:srgbClr val="00B050"/>
                </a:solidFill>
                <a:effectLst/>
                <a:latin typeface="-윤고딕140" pitchFamily="18" charset="-127"/>
                <a:ea typeface="-윤고딕140" pitchFamily="18" charset="-127"/>
              </a:rPr>
              <a:t>의식을 편안하게 하고 잠재의식이 떠오른 생각을 잘 배양할 수 있도록 해야만 사고가 더욱 창의적으로 된다</a:t>
            </a:r>
            <a:endParaRPr lang="ko-KR" altLang="en-US" sz="1800" b="0" dirty="0">
              <a:solidFill>
                <a:srgbClr val="00B050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457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This is subjective =&gt; need to quantify subjective opinion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Use paired comparison to do so, with same scale as before</a:t>
            </a:r>
          </a:p>
          <a:p>
            <a:endParaRPr lang="en-US" altLang="ko-KR" dirty="0" smtClean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Rate relative to </a:t>
            </a:r>
            <a:r>
              <a:rPr lang="en-US" u="sng" dirty="0" smtClean="0">
                <a:solidFill>
                  <a:schemeClr val="bg1"/>
                </a:solidFill>
              </a:rPr>
              <a:t>design styling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3429000"/>
          <a:ext cx="6400800" cy="2620328"/>
        </p:xfrm>
        <a:graphic>
          <a:graphicData uri="http://schemas.openxmlformats.org/drawingml/2006/table">
            <a:tbl>
              <a:tblPr/>
              <a:tblGrid>
                <a:gridCol w="1738313"/>
                <a:gridCol w="1130300"/>
                <a:gridCol w="1177925"/>
                <a:gridCol w="1106487"/>
                <a:gridCol w="124777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 CRV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 Rating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 CRV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0.11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 Tucson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0.31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0.58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033462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Again, use paired comparison to quantify subjective ratings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Rate relative to </a:t>
            </a:r>
            <a:r>
              <a:rPr lang="en-US" u="sng" dirty="0" smtClean="0">
                <a:solidFill>
                  <a:schemeClr val="bg1"/>
                </a:solidFill>
              </a:rPr>
              <a:t>brand name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667000"/>
          <a:ext cx="6400800" cy="3124202"/>
        </p:xfrm>
        <a:graphic>
          <a:graphicData uri="http://schemas.openxmlformats.org/drawingml/2006/table">
            <a:tbl>
              <a:tblPr/>
              <a:tblGrid>
                <a:gridCol w="1814513"/>
                <a:gridCol w="1128712"/>
                <a:gridCol w="1069975"/>
                <a:gridCol w="1036638"/>
                <a:gridCol w="1350962"/>
              </a:tblGrid>
              <a:tr h="1290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CRV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 Tucson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 rating 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 CRV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 Tucson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1/4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0.12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Continue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Compute Scores for Alternatives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752600"/>
          <a:ext cx="6934200" cy="3579815"/>
        </p:xfrm>
        <a:graphic>
          <a:graphicData uri="http://schemas.openxmlformats.org/drawingml/2006/table">
            <a:tbl>
              <a:tblPr/>
              <a:tblGrid>
                <a:gridCol w="1577975"/>
                <a:gridCol w="762000"/>
                <a:gridCol w="1533525"/>
                <a:gridCol w="1554163"/>
                <a:gridCol w="1506537"/>
              </a:tblGrid>
              <a:tr h="585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 CR-V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 Tucson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Cost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0.37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0.37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0.31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0.46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 styling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0.12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0.11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0.31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0.58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0.05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0.44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0.12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Times New Roman" pitchFamily="18" charset="0"/>
                          <a:cs typeface="Arial" charset="0"/>
                        </a:rPr>
                        <a:t>0.44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6508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Score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0.31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0.35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Scores are close, thus all are pretty good choices (based on criteria).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Toyota RAV4 has the highest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Toyota beats the Hyundai, based on design styling and brand name recognition.</a:t>
            </a:r>
          </a:p>
          <a:p>
            <a:r>
              <a:rPr lang="en-US" altLang="ko-KR" dirty="0" smtClean="0">
                <a:solidFill>
                  <a:schemeClr val="bg1"/>
                </a:solidFill>
                <a:ea typeface="굴림" charset="-127"/>
              </a:rPr>
              <a:t>If cost and safety were given greater weight, the Hyundai would beat the Toyota.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Review </a:t>
            </a:r>
            <a:r>
              <a:rPr lang="en-US" dirty="0" smtClean="0">
                <a:solidFill>
                  <a:schemeClr val="bg1"/>
                </a:solidFill>
              </a:rPr>
              <a:t>the Decision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295400"/>
          <a:ext cx="7315200" cy="5141918"/>
        </p:xfrm>
        <a:graphic>
          <a:graphicData uri="http://schemas.openxmlformats.org/drawingml/2006/table">
            <a:tbl>
              <a:tblPr/>
              <a:tblGrid>
                <a:gridCol w="1631950"/>
                <a:gridCol w="1003300"/>
                <a:gridCol w="1562100"/>
                <a:gridCol w="1581150"/>
                <a:gridCol w="1536700"/>
              </a:tblGrid>
              <a:tr h="582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Honda CR-V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Hyundai Tucson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RAV4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Purchase Cost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0.33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0.37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0.31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Operating Cost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0.11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0.33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Fuel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0.67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0.33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0.35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Insurance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0.33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0.36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Safety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0.34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Design Styling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0.12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0.20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Interior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0.60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0.20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Exterior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0.20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0.40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Brand-name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0.04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0.12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0.44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굴림" charset="-127"/>
                          <a:cs typeface="Times New Roman" pitchFamily="18" charset="0"/>
                        </a:rPr>
                        <a:t>Score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0.32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0.35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굴림" charset="-127"/>
                          <a:cs typeface="Times New Roman" pitchFamily="18" charset="0"/>
                        </a:rPr>
                        <a:t>0.33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Appendix : </a:t>
            </a:r>
            <a:r>
              <a:rPr lang="en-US" dirty="0" err="1" smtClean="0">
                <a:solidFill>
                  <a:schemeClr val="bg1"/>
                </a:solidFill>
              </a:rPr>
              <a:t>Hierarichical</a:t>
            </a:r>
            <a:r>
              <a:rPr lang="en-US" dirty="0" smtClean="0">
                <a:solidFill>
                  <a:schemeClr val="bg1"/>
                </a:solidFill>
              </a:rPr>
              <a:t> Decision Criteria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준비단계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altLang="en-US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	</a:t>
            </a:r>
            <a:r>
              <a:rPr altLang="en-US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타이밍과 준비</a:t>
            </a:r>
            <a:endParaRPr lang="en-US" altLang="en-US" b="0" dirty="0" smtClean="0">
              <a:solidFill>
                <a:srgbClr val="C0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pPr lvl="0">
              <a:lnSpc>
                <a:spcPct val="120000"/>
              </a:lnSpc>
            </a:pPr>
            <a:r>
              <a:rPr altLang="en-US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시행 시간 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의식이 편안하고 잠재의식이 떠 오른 생각을 잘 배양할 수 있도록 여유가 필요 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브레인스토밍 완료 후 최소 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1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일 이후 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조직화된 접근방법을 위한 도구 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목록카드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(4x6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크기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)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에 브레인스토밍한 아이디어를 팀원이 볼 수 있도록 내용을 카드의 윗부분에 적음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카드마다 고유번호 부여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새로운 아이디어는 새 카드에 적고 번호 부여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준비물</a:t>
            </a:r>
          </a:p>
          <a:p>
            <a:pPr lvl="1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카드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빈 카드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칼러 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페이퍼 클립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고무 밴드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챠트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형광 펜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보호 테이프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회의 테이블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챠트걸이 </a:t>
            </a:r>
          </a:p>
          <a:p>
            <a:pPr lvl="0">
              <a:lnSpc>
                <a:spcPct val="120000"/>
              </a:lnSpc>
            </a:pP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18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	</a:t>
            </a:r>
            <a:r>
              <a:rPr altLang="en-US" sz="18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 다듬기 과정</a:t>
            </a:r>
            <a:endParaRPr lang="en-US" altLang="en-US" sz="1800" b="0" dirty="0" smtClean="0">
              <a:solidFill>
                <a:srgbClr val="C0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  <a:p>
            <a:r>
              <a:rPr altLang="en-US" sz="1800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 분류</a:t>
            </a:r>
          </a:p>
          <a:p>
            <a:pPr lvl="1"/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관련된 아이디어를 여러 개의 범주로 분류한다	</a:t>
            </a:r>
          </a:p>
          <a:p>
            <a:pPr lvl="1"/>
            <a:endParaRPr altLang="en-US" sz="1600" b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r>
              <a:rPr altLang="en-US" sz="1800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 조합</a:t>
            </a:r>
            <a:r>
              <a:rPr lang="en-US" altLang="ko-KR" sz="1800" b="0" dirty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종합</a:t>
            </a:r>
            <a:r>
              <a:rPr lang="en-US" altLang="ko-KR" sz="1800" b="0" dirty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800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융합</a:t>
            </a:r>
          </a:p>
          <a:p>
            <a:pPr lvl="1"/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각 범주 내에서 양질의 아이디어를 도출해 낸다</a:t>
            </a:r>
            <a:r>
              <a:rPr lang="en-US" altLang="ko-KR" sz="16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1"/>
            <a:endParaRPr lang="en-US" altLang="ko-KR" sz="1600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r>
              <a:rPr altLang="en-US" sz="1800" b="0" smtClean="0">
                <a:solidFill>
                  <a:srgbClr val="0070C0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 억지 끼워 맞추기</a:t>
            </a:r>
          </a:p>
          <a:p>
            <a:pPr lvl="1"/>
            <a:r>
              <a:rPr altLang="en-US" sz="1600" b="0" smtClean="0">
                <a:effectLst/>
                <a:latin typeface="-윤고딕140" pitchFamily="18" charset="-127"/>
                <a:ea typeface="-윤고딕140" pitchFamily="18" charset="-127"/>
              </a:rPr>
              <a:t>무관한 아이디어를 억지로 끼워 맞추어 최종의 아이디어를 도출</a:t>
            </a:r>
          </a:p>
          <a:p>
            <a:pPr lvl="1"/>
            <a:endParaRPr lang="ko-KR" altLang="en-US" sz="16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 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1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 아이디어들을 여러 개의 </a:t>
            </a:r>
            <a:r>
              <a:rPr lang="en-US" altLang="en-US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/>
            </a:r>
            <a:br>
              <a:rPr lang="en-US" altLang="en-US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</a:b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범주로 분류한다</a:t>
            </a:r>
            <a:endParaRPr lang="ko-KR" altLang="en-US" sz="3600" b="0" dirty="0">
              <a:solidFill>
                <a:srgbClr val="C0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카드들을 테이블 위에 아무렇게나 펼쳐 놓는다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팀은 테이블 주위에 모여 앉아 몇 분간 조용히 아이디어를 깊이 생각하며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잠재의식 속으로 아이디어가 침잠되도록 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카드들의 유사점을 찾은 후 여러 범주로 분류한다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이 때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이러한 범주들은 너무 광범위하지 않도록 하며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공통점이 많지 않은 아이디어들은 따로 모은다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어떤 것이든 새로 떠오른 아이디어를 새 카드 위에 적고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이런 아이디어들을 모은다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범주가 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7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개 이상이면 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2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개 또는 그 이상의 하위범주들을 새로운 상위범주로 조합하는 과정을 반복한다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1026" name="Picture 2" descr="C:\Documents and Settings\eventia\Local Settings\Temporary Internet Files\Content.IE5\5PC53KU6\MPj038759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2996" y="1500174"/>
            <a:ext cx="3312342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 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2. 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범주마다 아이디어 추가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개선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종합을 통하여 양질의 아이디어를 도출</a:t>
            </a:r>
            <a:endParaRPr lang="ko-KR" altLang="en-US" sz="3600" b="0" dirty="0">
              <a:solidFill>
                <a:srgbClr val="C0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4286280" cy="4000528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각 팀은 한 번에 한 범주씩 작업을 해야 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범주내의 많은 아이디어와 단편적인 아이디어를 조율하여 소수의 선별된 양질의 실용적인 아이디어로 좀 더 완벽하게 발전시킨다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세부적인 것을 추가할 수 있으며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수정을 가하거나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아이디어에 편승하거나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아이디어를 끼워 맞추고 조합할 수 있다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아이디어 종합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몇 가지 개념들과 아이디어를 새로운 하나로 조합하는 것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)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은 특히 권장한다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하나의 아이디어로 합해진 카드들을 서로 묶기 위해 페이퍼 클립을 사용하고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가장 개선되고 종합된 아이디어를 묶음의 제일 위에 놓는다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endParaRPr lang="ko-KR" altLang="en-US" sz="14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2050" name="Picture 2" descr="C:\Documents and Settings\eventia\Local Settings\Temporary Internet Files\Content.IE5\I8A0SL3S\MPj031559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143248"/>
            <a:ext cx="4106016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286280" cy="171451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“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엉뚱한” 또는 적합해 보이지 않은 아이디어를 서둘러 버리지 않는다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모든 아이디어에 대한 다듬기가 끝나면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각 범주의 개선된 아이디어를 커다란 종이에 쓰고 흑판이나 벽에 붙여 다음 단계로 넘어갈 준비를 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endParaRPr lang="ko-KR" altLang="en-US" sz="14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단계 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3. </a:t>
            </a:r>
            <a:r>
              <a:rPr altLang="en-US" sz="3600" b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범주 간에 관련이 없는 아이디어를 억지로 끼워 맞춰 본다</a:t>
            </a:r>
            <a:r>
              <a:rPr lang="en-US" altLang="ko-KR" sz="3600" b="0" dirty="0" smtClean="0">
                <a:solidFill>
                  <a:srgbClr val="C00000"/>
                </a:solidFill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lang="ko-KR" altLang="en-US" sz="3600" b="0" dirty="0">
              <a:solidFill>
                <a:srgbClr val="C00000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최상의 해결방안을 도출하기 위해 모든 범주들로부터 가장 개선된 아이디어들을 조합해본다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최종 아이디어들의 다양한 조합을 머리 속에서 시도한다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(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단순하거나 충실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또는 어려운 아이디어일지라도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).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이 과정에서 완전히 새롭고 흥미로운 아이디어가 생성될 수 있다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다시 개선된 최종 아이디어들을 게시하라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아이디어를 검토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 토의하는 과정을 통해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팀은 아이디어의 논리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의미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,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그리고 목적을 이해하게 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이로써 팀은 최선의 해답을 찾을 수도 있다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다듬기는 서두르지 않는다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</p:txBody>
      </p:sp>
      <p:pic>
        <p:nvPicPr>
          <p:cNvPr id="3074" name="Picture 2" descr="C:\Documents and Settings\eventia\Local Settings\Temporary Internet Files\Content.IE5\37BAOUIM\MPj038542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7748" y="3071810"/>
            <a:ext cx="4200532" cy="3000380"/>
          </a:xfrm>
          <a:prstGeom prst="rect">
            <a:avLst/>
          </a:prstGeom>
          <a:noFill/>
        </p:spPr>
      </p:pic>
      <p:sp>
        <p:nvSpPr>
          <p:cNvPr id="10" name="내용 개체 틀 6"/>
          <p:cNvSpPr>
            <a:spLocks noGrp="1"/>
          </p:cNvSpPr>
          <p:nvPr>
            <p:ph sz="half" idx="2"/>
          </p:nvPr>
        </p:nvSpPr>
        <p:spPr>
          <a:xfrm>
            <a:off x="4643438" y="1643051"/>
            <a:ext cx="4286280" cy="135732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이 활동은 진행자가 그룹을 나눠 여러 팀으로 세분화된 경우에도 브레인스토밍만 지속된다면 쉽게 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2~3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차례 실시할 수 있다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 </a:t>
            </a:r>
            <a:r>
              <a:rPr altLang="en-US" sz="1400" b="0" smtClean="0">
                <a:effectLst/>
                <a:latin typeface="-윤고딕140" pitchFamily="18" charset="-127"/>
                <a:ea typeface="-윤고딕140" pitchFamily="18" charset="-127"/>
              </a:rPr>
              <a:t>아주 종종 문제해결의 가장 좋은 아이디어가 이때 만들어지기도 한다</a:t>
            </a:r>
            <a:r>
              <a:rPr lang="en-US" altLang="ko-KR" sz="1400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lang="ko-KR" altLang="en-US" sz="1400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solidFill>
                  <a:schemeClr val="accent2"/>
                </a:solidFill>
                <a:effectLst/>
                <a:latin typeface="-윤고딕140" pitchFamily="18" charset="-127"/>
                <a:ea typeface="-윤고딕140" pitchFamily="18" charset="-127"/>
              </a:rPr>
              <a:t>아이디어 판정  </a:t>
            </a:r>
            <a:r>
              <a:rPr lang="en-US" altLang="ko-KR" b="0" dirty="0" smtClean="0">
                <a:solidFill>
                  <a:schemeClr val="accent2"/>
                </a:solidFill>
                <a:effectLst/>
                <a:latin typeface="-윤고딕140" pitchFamily="18" charset="-127"/>
                <a:ea typeface="-윤고딕140" pitchFamily="18" charset="-127"/>
                <a:sym typeface="Wingdings" pitchFamily="2" charset="2"/>
              </a:rPr>
              <a:t></a:t>
            </a:r>
            <a:r>
              <a:rPr altLang="en-US" b="0" smtClean="0">
                <a:solidFill>
                  <a:schemeClr val="accent2"/>
                </a:solidFill>
                <a:effectLst/>
                <a:latin typeface="-윤고딕140" pitchFamily="18" charset="-127"/>
                <a:ea typeface="-윤고딕140" pitchFamily="18" charset="-127"/>
              </a:rPr>
              <a:t>  비평적 조사 </a:t>
            </a:r>
            <a:endParaRPr lang="ko-KR" altLang="en-US" b="0" dirty="0">
              <a:solidFill>
                <a:schemeClr val="accent2"/>
              </a:solidFill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2"/>
          </p:nvPr>
        </p:nvGraphicFramePr>
        <p:xfrm>
          <a:off x="428596" y="164305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252914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altLang="en-US" sz="4000" b="0" smtClean="0">
                <a:effectLst/>
                <a:latin typeface="-윤고딕140" pitchFamily="18" charset="-127"/>
                <a:ea typeface="-윤고딕140" pitchFamily="18" charset="-127"/>
              </a:rPr>
              <a:t>판정의 중요성</a:t>
            </a:r>
            <a:endParaRPr lang="en-US" altLang="ko-KR" sz="4000" b="0" dirty="0" smtClean="0">
              <a:effectLst/>
              <a:latin typeface="-윤고딕140" pitchFamily="18" charset="-127"/>
              <a:ea typeface="-윤고딕140" pitchFamily="18" charset="-127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판정</a:t>
            </a: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]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은 </a:t>
            </a: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창출</a:t>
            </a: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]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과 </a:t>
            </a: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다듬기</a:t>
            </a:r>
            <a:r>
              <a:rPr lang="en-US" altLang="en-US" b="0" dirty="0" smtClean="0">
                <a:effectLst/>
                <a:latin typeface="-윤고딕140" pitchFamily="18" charset="-127"/>
                <a:ea typeface="-윤고딕140" pitchFamily="18" charset="-127"/>
              </a:rPr>
              <a:t>]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 과정을 거친 아이디어 중에서 </a:t>
            </a:r>
            <a:r>
              <a:rPr altLang="en-US" b="0" smtClean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최상의 아이디어를 고르는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 과정이다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판정은 문제해결 방안을 결정하는 단계로서 판정 결과가 </a:t>
            </a:r>
            <a:r>
              <a:rPr altLang="en-US" b="0" smtClean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문제해결의 질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을 좌우한다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아이디어 판정은 먼저 </a:t>
            </a:r>
            <a:r>
              <a:rPr altLang="en-US" b="0" smtClean="0">
                <a:solidFill>
                  <a:srgbClr val="A50021"/>
                </a:solidFill>
                <a:effectLst/>
                <a:latin typeface="-윤고딕140" pitchFamily="18" charset="-127"/>
                <a:ea typeface="-윤고딕140" pitchFamily="18" charset="-127"/>
              </a:rPr>
              <a:t>판정기준</a:t>
            </a:r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을 설정하고 그 기준에 따라 수행된다</a:t>
            </a:r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.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0" smtClean="0">
                <a:effectLst/>
                <a:latin typeface="-윤고딕140" pitchFamily="18" charset="-127"/>
                <a:ea typeface="-윤고딕140" pitchFamily="18" charset="-127"/>
              </a:rPr>
              <a:t>잘못된 판정의 예</a:t>
            </a:r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428596" y="1643050"/>
            <a:ext cx="4038600" cy="4525963"/>
          </a:xfrm>
        </p:spPr>
        <p:txBody>
          <a:bodyPr/>
          <a:lstStyle/>
          <a:p>
            <a:pPr lvl="0"/>
            <a:r>
              <a:rPr lang="en-US" altLang="ko-KR" b="0" dirty="0" smtClean="0">
                <a:effectLst/>
                <a:latin typeface="-윤고딕140" pitchFamily="18" charset="-127"/>
                <a:ea typeface="-윤고딕140" pitchFamily="18" charset="-127"/>
              </a:rPr>
              <a:t>American Scientist ’92</a:t>
            </a:r>
          </a:p>
          <a:p>
            <a:pPr lvl="0"/>
            <a:endParaRPr lang="ko-KR" altLang="en-US" b="0" dirty="0">
              <a:effectLst/>
              <a:latin typeface="-윤고딕140" pitchFamily="18" charset="-127"/>
              <a:ea typeface="-윤고딕140" pitchFamily="18" charset="-127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4714876" y="1418632"/>
            <a:ext cx="3620218" cy="493932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2122</Words>
  <PresentationFormat>화면 슬라이드 쇼(4:3)</PresentationFormat>
  <Paragraphs>626</Paragraphs>
  <Slides>34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34</vt:i4>
      </vt:variant>
    </vt:vector>
  </HeadingPairs>
  <TitlesOfParts>
    <vt:vector size="37" baseType="lpstr">
      <vt:lpstr>IntroducingPowerPoint2007</vt:lpstr>
      <vt:lpstr>문서</vt:lpstr>
      <vt:lpstr>Microsoft Equation 3.0</vt:lpstr>
      <vt:lpstr>아이디어 다듬기 및 판정</vt:lpstr>
      <vt:lpstr>아이디어 다듬기 </vt:lpstr>
      <vt:lpstr>아이디어 다듬기의 4가지  규칙</vt:lpstr>
      <vt:lpstr>준비단계</vt:lpstr>
      <vt:lpstr>단계 1 . 아이디어들을 여러 개의  범주로 분류한다</vt:lpstr>
      <vt:lpstr>단계 2. 범주마다 아이디어 추가, 개선, 종합을 통하여 양질의 아이디어를 도출</vt:lpstr>
      <vt:lpstr>단계 3. 범주 간에 관련이 없는 아이디어를 억지로 끼워 맞춰 본다.</vt:lpstr>
      <vt:lpstr>아이디어 판정    비평적 조사 </vt:lpstr>
      <vt:lpstr>잘못된 판정의 예</vt:lpstr>
      <vt:lpstr>비판적 사고</vt:lpstr>
      <vt:lpstr>비판적 사고자의 소양</vt:lpstr>
      <vt:lpstr>아이디어 판정 순서</vt:lpstr>
      <vt:lpstr>아이디어 판정 기법</vt:lpstr>
      <vt:lpstr>장단점 행렬 사례 - 직업선택</vt:lpstr>
      <vt:lpstr>2안 비교법</vt:lpstr>
      <vt:lpstr>가중순위 결정법 (Weighted Ranking)</vt:lpstr>
      <vt:lpstr>순위매기기 예제</vt:lpstr>
      <vt:lpstr>순위매기기 예제</vt:lpstr>
      <vt:lpstr>순위매기기 예제</vt:lpstr>
      <vt:lpstr>순위매기기 예제</vt:lpstr>
      <vt:lpstr>순위매기기 예제</vt:lpstr>
      <vt:lpstr>순위매기기 예제</vt:lpstr>
      <vt:lpstr>슬라이드 23</vt:lpstr>
      <vt:lpstr>Pairwise comparison (option)</vt:lpstr>
      <vt:lpstr>Continue (paired comparison)</vt:lpstr>
      <vt:lpstr>Paired comparison w/reduced bias</vt:lpstr>
      <vt:lpstr>Continue : Identify Alternatives &amp; Rate </vt:lpstr>
      <vt:lpstr>Rate relative to cost</vt:lpstr>
      <vt:lpstr>Rate relative to safety</vt:lpstr>
      <vt:lpstr>Rate relative to design styling</vt:lpstr>
      <vt:lpstr>Rate relative to brand name</vt:lpstr>
      <vt:lpstr>Continue : Compute Scores for Alternatives</vt:lpstr>
      <vt:lpstr>Review the Decision</vt:lpstr>
      <vt:lpstr>Appendix : Hierarichical Decision Criteria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2009-04-26T22:35:50Z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